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sldIdLst>
    <p:sldId id="256" r:id="rId4"/>
    <p:sldId id="257" r:id="rId5"/>
    <p:sldId id="304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6" r:id="rId14"/>
    <p:sldId id="267" r:id="rId15"/>
    <p:sldId id="265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7" r:id="rId39"/>
    <p:sldId id="292" r:id="rId40"/>
    <p:sldId id="293" r:id="rId41"/>
    <p:sldId id="300" r:id="rId42"/>
    <p:sldId id="302" r:id="rId43"/>
    <p:sldId id="303" r:id="rId44"/>
  </p:sldIdLst>
  <p:sldSz cx="12192000" cy="6858000"/>
  <p:notesSz cx="7559675" cy="10691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it-IT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it-IT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it-IT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it-IT" sz="6000" b="0" strike="noStrike" spc="-1">
                <a:solidFill>
                  <a:srgbClr val="000000"/>
                </a:solidFill>
                <a:latin typeface="Calibri Light"/>
              </a:rPr>
              <a:t>Fare clic per modificare lo stile del titolo</a:t>
            </a:r>
            <a:endParaRPr lang="it-IT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C1D8DD7D-4E00-43D6-B35E-A993FCE479C4}" type="datetime">
              <a:rPr lang="it-IT" sz="1200" b="0" strike="noStrike" spc="-1">
                <a:solidFill>
                  <a:srgbClr val="8B8B8B"/>
                </a:solidFill>
                <a:latin typeface="Calibri"/>
              </a:rPr>
              <a:t>19/05/2019</a:t>
            </a:fld>
            <a:endParaRPr lang="it-IT" sz="1200" b="0" strike="noStrike" spc="-1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endParaRPr lang="it-IT" sz="2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9B0E3F29-56F7-48C7-B49E-318BB9A5AA0B}" type="slidenum">
              <a:rPr lang="it-IT" sz="1200" b="0" strike="noStrike" spc="-1">
                <a:solidFill>
                  <a:srgbClr val="8B8B8B"/>
                </a:solidFill>
                <a:latin typeface="Calibri"/>
              </a:rPr>
              <a:t>‹N›</a:t>
            </a:fld>
            <a:endParaRPr lang="it-IT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it-IT" sz="4400" b="0" strike="noStrike" spc="-1">
                <a:solidFill>
                  <a:srgbClr val="000000"/>
                </a:solidFill>
                <a:latin typeface="Calibri Light"/>
              </a:rPr>
              <a:t>Fare clic per modificare lo stile del titolo</a:t>
            </a:r>
            <a:endParaRPr lang="it-IT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</p:spPr>
        <p:txBody>
          <a:bodyPr/>
          <a:lstStyle/>
          <a:p>
            <a:pPr marL="228600" indent="-228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</a:rPr>
              <a:t>Fare clic per modificare stili del testo dello schema</a:t>
            </a:r>
          </a:p>
          <a:p>
            <a:pPr marL="685800" lvl="1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400" b="0" strike="noStrike" spc="-1">
                <a:solidFill>
                  <a:srgbClr val="000000"/>
                </a:solidFill>
                <a:latin typeface="Calibri"/>
              </a:rPr>
              <a:t>Secondo livello</a:t>
            </a:r>
          </a:p>
          <a:p>
            <a:pPr marL="1143000" lvl="2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Terzo livello</a:t>
            </a:r>
          </a:p>
          <a:p>
            <a:pPr marL="1600200" lvl="3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</a:rPr>
              <a:t>Quarto livello</a:t>
            </a:r>
          </a:p>
          <a:p>
            <a:pPr marL="2057400" lvl="4" indent="-2282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</a:rPr>
              <a:t>Quinto livello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5E793298-6A61-4C05-A560-AE5186B8DB24}" type="datetime">
              <a:rPr lang="it-IT" sz="1200" b="0" strike="noStrike" spc="-1">
                <a:solidFill>
                  <a:srgbClr val="8B8B8B"/>
                </a:solidFill>
                <a:latin typeface="Calibri"/>
              </a:rPr>
              <a:t>19/05/2019</a:t>
            </a:fld>
            <a:endParaRPr lang="it-IT" sz="12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endParaRPr lang="it-IT" sz="24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DF1A6000-5A3D-42D3-BDFC-21F90436D9B9}" type="slidenum">
              <a:rPr lang="it-IT" sz="1200" b="0" strike="noStrike" spc="-1">
                <a:solidFill>
                  <a:srgbClr val="8B8B8B"/>
                </a:solidFill>
                <a:latin typeface="Calibri"/>
              </a:rPr>
              <a:t>‹N›</a:t>
            </a:fld>
            <a:endParaRPr lang="it-IT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F735DA6D-AC81-4F0F-92A4-241AE8BF9846}" type="datetime">
              <a:rPr lang="it-IT" sz="1200" b="0" strike="noStrike" spc="-1">
                <a:solidFill>
                  <a:srgbClr val="8B8B8B"/>
                </a:solidFill>
                <a:latin typeface="Calibri"/>
              </a:rPr>
              <a:t>19/05/2019</a:t>
            </a:fld>
            <a:endParaRPr lang="it-IT" sz="1200" b="0" strike="noStrike" spc="-1">
              <a:latin typeface="Times New Roman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endParaRPr lang="it-IT" sz="24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4134F281-3F04-4EC9-A990-943AEF13FE02}" type="slidenum">
              <a:rPr lang="it-IT" sz="1200" b="0" strike="noStrike" spc="-1">
                <a:solidFill>
                  <a:srgbClr val="8B8B8B"/>
                </a:solidFill>
                <a:latin typeface="Calibri"/>
              </a:rPr>
              <a:t>‹N›</a:t>
            </a:fld>
            <a:endParaRPr lang="it-IT" sz="12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it-IT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it-IT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it-IT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extShape 1"/>
          <p:cNvSpPr txBox="1"/>
          <p:nvPr/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it-IT" sz="6000" b="0" strike="noStrike" spc="-1">
                <a:solidFill>
                  <a:srgbClr val="000000"/>
                </a:solidFill>
                <a:latin typeface="Calibri Light"/>
              </a:rPr>
              <a:t>Il mare a scuola</a:t>
            </a:r>
            <a:r>
              <a:t/>
            </a:r>
            <a:br/>
            <a:endParaRPr lang="it-IT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TextShape 2"/>
          <p:cNvSpPr txBox="1"/>
          <p:nvPr/>
        </p:nvSpPr>
        <p:spPr>
          <a:xfrm>
            <a:off x="1523880" y="3602160"/>
            <a:ext cx="9143640" cy="16552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90000"/>
              </a:lnSpc>
              <a:spcBef>
                <a:spcPts val="1001"/>
              </a:spcBef>
            </a:pPr>
            <a:r>
              <a:rPr lang="it-IT" sz="2400" b="0" strike="noStrike" spc="-1">
                <a:solidFill>
                  <a:srgbClr val="000000"/>
                </a:solidFill>
                <a:latin typeface="Calibri"/>
              </a:rPr>
              <a:t>classe 3 A scuola primaria A. De Gasperi</a:t>
            </a:r>
            <a:endParaRPr lang="it-IT" sz="24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Immagine 1"/>
          <p:cNvPicPr/>
          <p:nvPr/>
        </p:nvPicPr>
        <p:blipFill>
          <a:blip r:embed="rId2"/>
          <a:stretch/>
        </p:blipFill>
        <p:spPr>
          <a:xfrm>
            <a:off x="5238720" y="297360"/>
            <a:ext cx="4410360" cy="6070680"/>
          </a:xfrm>
          <a:prstGeom prst="rect">
            <a:avLst/>
          </a:prstGeom>
          <a:ln>
            <a:noFill/>
          </a:ln>
        </p:spPr>
      </p:pic>
      <p:pic>
        <p:nvPicPr>
          <p:cNvPr id="149" name="Immagine 3"/>
          <p:cNvPicPr/>
          <p:nvPr/>
        </p:nvPicPr>
        <p:blipFill>
          <a:blip r:embed="rId3"/>
          <a:stretch/>
        </p:blipFill>
        <p:spPr>
          <a:xfrm>
            <a:off x="1002535" y="297360"/>
            <a:ext cx="4379404" cy="6070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magine 1"/>
          <p:cNvPicPr/>
          <p:nvPr/>
        </p:nvPicPr>
        <p:blipFill>
          <a:blip r:embed="rId2"/>
          <a:stretch/>
        </p:blipFill>
        <p:spPr>
          <a:xfrm rot="10800000">
            <a:off x="3016991" y="85320"/>
            <a:ext cx="4519440" cy="6388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Immagine 3"/>
          <p:cNvPicPr/>
          <p:nvPr/>
        </p:nvPicPr>
        <p:blipFill>
          <a:blip r:embed="rId2"/>
          <a:srcRect l="9083" r="-37" b="212"/>
          <a:stretch/>
        </p:blipFill>
        <p:spPr>
          <a:xfrm>
            <a:off x="576000" y="116640"/>
            <a:ext cx="4823640" cy="6632640"/>
          </a:xfrm>
          <a:prstGeom prst="rect">
            <a:avLst/>
          </a:prstGeom>
          <a:ln>
            <a:noFill/>
          </a:ln>
        </p:spPr>
      </p:pic>
      <p:pic>
        <p:nvPicPr>
          <p:cNvPr id="154" name="Immagine 7"/>
          <p:cNvPicPr/>
          <p:nvPr/>
        </p:nvPicPr>
        <p:blipFill>
          <a:blip r:embed="rId3"/>
          <a:srcRect l="71894" t="86418" r="5494" b="10"/>
          <a:stretch/>
        </p:blipFill>
        <p:spPr>
          <a:xfrm rot="10857000">
            <a:off x="5796000" y="660600"/>
            <a:ext cx="1581120" cy="1342080"/>
          </a:xfrm>
          <a:prstGeom prst="rect">
            <a:avLst/>
          </a:prstGeom>
          <a:ln>
            <a:noFill/>
          </a:ln>
        </p:spPr>
      </p:pic>
      <p:sp>
        <p:nvSpPr>
          <p:cNvPr id="155" name="TextShape 1"/>
          <p:cNvSpPr txBox="1"/>
          <p:nvPr/>
        </p:nvSpPr>
        <p:spPr>
          <a:xfrm>
            <a:off x="7560000" y="1008000"/>
            <a:ext cx="434124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it-IT" sz="1800" b="0" strike="noStrike" spc="-1">
                <a:solidFill>
                  <a:srgbClr val="B4C7DC"/>
                </a:solidFill>
                <a:latin typeface="Arial"/>
              </a:rPr>
              <a:t>SUNLIGHT: </a:t>
            </a:r>
            <a:r>
              <a:rPr lang="it-IT" sz="1800" b="0" strike="noStrike" spc="-1">
                <a:solidFill>
                  <a:srgbClr val="000000"/>
                </a:solidFill>
                <a:latin typeface="Arial"/>
              </a:rPr>
              <a:t>this is the only zone fully lit</a:t>
            </a:r>
            <a:endParaRPr lang="it-IT" sz="1800" b="0" strike="noStrike" spc="-1">
              <a:latin typeface="Arial"/>
            </a:endParaRPr>
          </a:p>
          <a:p>
            <a:r>
              <a:rPr lang="it-IT" sz="1800" b="0" strike="noStrike" spc="-1">
                <a:solidFill>
                  <a:srgbClr val="000000"/>
                </a:solidFill>
                <a:latin typeface="Arial"/>
              </a:rPr>
              <a:t> by the sun. Plants and animals live here.</a:t>
            </a:r>
            <a:endParaRPr lang="it-IT" sz="1800" b="0" strike="noStrike" spc="-1">
              <a:latin typeface="Arial"/>
            </a:endParaRPr>
          </a:p>
        </p:txBody>
      </p:sp>
      <p:pic>
        <p:nvPicPr>
          <p:cNvPr id="156" name="Immagine 7"/>
          <p:cNvPicPr/>
          <p:nvPr/>
        </p:nvPicPr>
        <p:blipFill>
          <a:blip r:embed="rId3"/>
          <a:srcRect l="71922" t="69464" r="4342" b="16967"/>
          <a:stretch/>
        </p:blipFill>
        <p:spPr>
          <a:xfrm rot="10857600">
            <a:off x="5770080" y="2220120"/>
            <a:ext cx="1562760" cy="1263240"/>
          </a:xfrm>
          <a:prstGeom prst="rect">
            <a:avLst/>
          </a:prstGeom>
          <a:ln>
            <a:noFill/>
          </a:ln>
        </p:spPr>
      </p:pic>
      <p:sp>
        <p:nvSpPr>
          <p:cNvPr id="157" name="TextShape 2"/>
          <p:cNvSpPr txBox="1"/>
          <p:nvPr/>
        </p:nvSpPr>
        <p:spPr>
          <a:xfrm>
            <a:off x="7632000" y="2376000"/>
            <a:ext cx="420120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it-IT" sz="1800" b="0" strike="noStrike" spc="-1">
                <a:solidFill>
                  <a:srgbClr val="729FCF"/>
                </a:solidFill>
                <a:latin typeface="Arial"/>
              </a:rPr>
              <a:t>TWILIGHT ZONE: </a:t>
            </a:r>
            <a:r>
              <a:rPr lang="it-IT" sz="1800" b="0" strike="noStrike" spc="-1">
                <a:solidFill>
                  <a:srgbClr val="000000"/>
                </a:solidFill>
                <a:latin typeface="Arial"/>
              </a:rPr>
              <a:t>very little sunlight </a:t>
            </a:r>
            <a:endParaRPr lang="it-IT" sz="1800" b="0" strike="noStrike" spc="-1">
              <a:latin typeface="Arial"/>
            </a:endParaRPr>
          </a:p>
          <a:p>
            <a:r>
              <a:rPr lang="it-IT" sz="1800" b="0" strike="noStrike" spc="-1">
                <a:solidFill>
                  <a:srgbClr val="000000"/>
                </a:solidFill>
                <a:latin typeface="Arial"/>
              </a:rPr>
              <a:t>reaches this zone. No plants grow here.</a:t>
            </a:r>
            <a:endParaRPr lang="it-IT" sz="1800" b="0" strike="noStrike" spc="-1">
              <a:latin typeface="Arial"/>
            </a:endParaRPr>
          </a:p>
        </p:txBody>
      </p:sp>
      <p:pic>
        <p:nvPicPr>
          <p:cNvPr id="158" name="Immagine 7"/>
          <p:cNvPicPr/>
          <p:nvPr/>
        </p:nvPicPr>
        <p:blipFill>
          <a:blip r:embed="rId3"/>
          <a:srcRect l="71618" t="52538" r="4342" b="33068"/>
          <a:stretch/>
        </p:blipFill>
        <p:spPr>
          <a:xfrm rot="10858200">
            <a:off x="5771160" y="3613320"/>
            <a:ext cx="1632600" cy="1382040"/>
          </a:xfrm>
          <a:prstGeom prst="rect">
            <a:avLst/>
          </a:prstGeom>
          <a:ln>
            <a:noFill/>
          </a:ln>
        </p:spPr>
      </p:pic>
      <p:sp>
        <p:nvSpPr>
          <p:cNvPr id="159" name="TextShape 3"/>
          <p:cNvSpPr txBox="1"/>
          <p:nvPr/>
        </p:nvSpPr>
        <p:spPr>
          <a:xfrm>
            <a:off x="7776000" y="3888000"/>
            <a:ext cx="4303080" cy="858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it-IT" sz="1800" b="0" strike="noStrike" spc="-1">
                <a:solidFill>
                  <a:srgbClr val="5983B0"/>
                </a:solidFill>
                <a:latin typeface="Arial"/>
              </a:rPr>
              <a:t>MIDNIGHT ZONE: </a:t>
            </a:r>
            <a:r>
              <a:rPr lang="it-IT" sz="1800" b="0" strike="noStrike" spc="-1">
                <a:solidFill>
                  <a:srgbClr val="000000"/>
                </a:solidFill>
                <a:latin typeface="Arial"/>
              </a:rPr>
              <a:t>very dark, no sunlight</a:t>
            </a:r>
            <a:endParaRPr lang="it-IT" sz="1800" b="0" strike="noStrike" spc="-1">
              <a:latin typeface="Arial"/>
            </a:endParaRPr>
          </a:p>
          <a:p>
            <a:r>
              <a:rPr lang="it-IT" sz="1800" b="0" strike="noStrike" spc="-1">
                <a:solidFill>
                  <a:srgbClr val="000000"/>
                </a:solidFill>
                <a:latin typeface="Arial"/>
              </a:rPr>
              <a:t>and no plants.some animals make</a:t>
            </a:r>
            <a:endParaRPr lang="it-IT" sz="1800" b="0" strike="noStrike" spc="-1">
              <a:latin typeface="Arial"/>
            </a:endParaRPr>
          </a:p>
          <a:p>
            <a:r>
              <a:rPr lang="it-IT" sz="1800" b="0" strike="noStrike" spc="-1">
                <a:solidFill>
                  <a:srgbClr val="000000"/>
                </a:solidFill>
                <a:latin typeface="Arial"/>
              </a:rPr>
              <a:t> their own light.</a:t>
            </a:r>
            <a:endParaRPr lang="it-IT" sz="1800" b="0" strike="noStrike" spc="-1">
              <a:latin typeface="Arial"/>
            </a:endParaRPr>
          </a:p>
        </p:txBody>
      </p:sp>
      <p:pic>
        <p:nvPicPr>
          <p:cNvPr id="160" name="Immagine 7"/>
          <p:cNvPicPr/>
          <p:nvPr/>
        </p:nvPicPr>
        <p:blipFill>
          <a:blip r:embed="rId3"/>
          <a:srcRect l="70856" t="35594" r="6022" b="50268"/>
          <a:stretch/>
        </p:blipFill>
        <p:spPr>
          <a:xfrm rot="10858200">
            <a:off x="5852520" y="5124960"/>
            <a:ext cx="1551600" cy="1341720"/>
          </a:xfrm>
          <a:prstGeom prst="rect">
            <a:avLst/>
          </a:prstGeom>
          <a:ln>
            <a:noFill/>
          </a:ln>
        </p:spPr>
      </p:pic>
      <p:sp>
        <p:nvSpPr>
          <p:cNvPr id="161" name="TextShape 4"/>
          <p:cNvSpPr txBox="1"/>
          <p:nvPr/>
        </p:nvSpPr>
        <p:spPr>
          <a:xfrm>
            <a:off x="7920000" y="5328000"/>
            <a:ext cx="365688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it-IT" sz="1800" b="0" strike="noStrike" spc="-1">
                <a:solidFill>
                  <a:srgbClr val="3465A4"/>
                </a:solidFill>
                <a:latin typeface="Arial"/>
              </a:rPr>
              <a:t>ABYSS:</a:t>
            </a:r>
            <a:r>
              <a:rPr lang="it-IT" sz="1800" b="0" strike="noStrike" spc="-1">
                <a:solidFill>
                  <a:srgbClr val="000000"/>
                </a:solidFill>
                <a:latin typeface="Arial"/>
              </a:rPr>
              <a:t>cold and completely dark. </a:t>
            </a:r>
            <a:endParaRPr lang="it-IT" sz="1800" b="0" strike="noStrike" spc="-1">
              <a:latin typeface="Arial"/>
            </a:endParaRPr>
          </a:p>
          <a:p>
            <a:r>
              <a:rPr lang="it-IT" sz="1800" b="0" strike="noStrike" spc="-1">
                <a:solidFill>
                  <a:srgbClr val="000000"/>
                </a:solidFill>
                <a:latin typeface="Arial"/>
              </a:rPr>
              <a:t>Very few animals live in this zone.</a:t>
            </a:r>
            <a:endParaRPr lang="it-IT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magine 2"/>
          <p:cNvPicPr/>
          <p:nvPr/>
        </p:nvPicPr>
        <p:blipFill>
          <a:blip r:embed="rId2"/>
          <a:stretch/>
        </p:blipFill>
        <p:spPr>
          <a:xfrm>
            <a:off x="991517" y="271015"/>
            <a:ext cx="4469309" cy="6143400"/>
          </a:xfrm>
          <a:prstGeom prst="rect">
            <a:avLst/>
          </a:prstGeom>
          <a:ln>
            <a:noFill/>
          </a:ln>
        </p:spPr>
      </p:pic>
      <p:pic>
        <p:nvPicPr>
          <p:cNvPr id="151" name="Immagine 5"/>
          <p:cNvPicPr/>
          <p:nvPr/>
        </p:nvPicPr>
        <p:blipFill>
          <a:blip r:embed="rId3"/>
          <a:stretch/>
        </p:blipFill>
        <p:spPr>
          <a:xfrm>
            <a:off x="5460827" y="271015"/>
            <a:ext cx="4462920" cy="6143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magine 1"/>
          <p:cNvPicPr/>
          <p:nvPr/>
        </p:nvPicPr>
        <p:blipFill>
          <a:blip r:embed="rId2"/>
          <a:stretch/>
        </p:blipFill>
        <p:spPr>
          <a:xfrm rot="10800000">
            <a:off x="3477032" y="261946"/>
            <a:ext cx="4376160" cy="6186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Immagine 1"/>
          <p:cNvPicPr/>
          <p:nvPr/>
        </p:nvPicPr>
        <p:blipFill>
          <a:blip r:embed="rId2"/>
          <a:stretch/>
        </p:blipFill>
        <p:spPr>
          <a:xfrm>
            <a:off x="5918903" y="387359"/>
            <a:ext cx="4466520" cy="6035475"/>
          </a:xfrm>
          <a:prstGeom prst="rect">
            <a:avLst/>
          </a:prstGeom>
          <a:ln>
            <a:noFill/>
          </a:ln>
        </p:spPr>
      </p:pic>
      <p:pic>
        <p:nvPicPr>
          <p:cNvPr id="164" name="Immagine 2"/>
          <p:cNvPicPr/>
          <p:nvPr/>
        </p:nvPicPr>
        <p:blipFill>
          <a:blip r:embed="rId3"/>
          <a:stretch/>
        </p:blipFill>
        <p:spPr>
          <a:xfrm rot="10800000">
            <a:off x="1588823" y="387360"/>
            <a:ext cx="4330080" cy="6120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magine 1"/>
          <p:cNvPicPr/>
          <p:nvPr/>
        </p:nvPicPr>
        <p:blipFill>
          <a:blip r:embed="rId2"/>
          <a:stretch/>
        </p:blipFill>
        <p:spPr>
          <a:xfrm rot="10800000">
            <a:off x="1180516" y="421240"/>
            <a:ext cx="4268520" cy="6033960"/>
          </a:xfrm>
          <a:prstGeom prst="rect">
            <a:avLst/>
          </a:prstGeom>
          <a:ln>
            <a:noFill/>
          </a:ln>
        </p:spPr>
      </p:pic>
      <p:pic>
        <p:nvPicPr>
          <p:cNvPr id="166" name="Immagine 3"/>
          <p:cNvPicPr/>
          <p:nvPr/>
        </p:nvPicPr>
        <p:blipFill>
          <a:blip r:embed="rId3"/>
          <a:stretch/>
        </p:blipFill>
        <p:spPr>
          <a:xfrm rot="10800000">
            <a:off x="5449036" y="465520"/>
            <a:ext cx="4205880" cy="5945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magine 2"/>
          <p:cNvPicPr/>
          <p:nvPr/>
        </p:nvPicPr>
        <p:blipFill>
          <a:blip r:embed="rId2"/>
          <a:stretch/>
        </p:blipFill>
        <p:spPr>
          <a:xfrm>
            <a:off x="3377880" y="161280"/>
            <a:ext cx="4251240" cy="5851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Immagine 1"/>
          <p:cNvPicPr/>
          <p:nvPr/>
        </p:nvPicPr>
        <p:blipFill>
          <a:blip r:embed="rId2"/>
          <a:stretch/>
        </p:blipFill>
        <p:spPr>
          <a:xfrm>
            <a:off x="5339311" y="132840"/>
            <a:ext cx="4047059" cy="5617926"/>
          </a:xfrm>
          <a:prstGeom prst="rect">
            <a:avLst/>
          </a:prstGeom>
          <a:ln>
            <a:noFill/>
          </a:ln>
        </p:spPr>
      </p:pic>
      <p:pic>
        <p:nvPicPr>
          <p:cNvPr id="169" name="Immagine 4"/>
          <p:cNvPicPr/>
          <p:nvPr/>
        </p:nvPicPr>
        <p:blipFill>
          <a:blip r:embed="rId3"/>
          <a:stretch/>
        </p:blipFill>
        <p:spPr>
          <a:xfrm>
            <a:off x="1242152" y="111006"/>
            <a:ext cx="4097160" cy="56397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Immagine 1"/>
          <p:cNvPicPr/>
          <p:nvPr/>
        </p:nvPicPr>
        <p:blipFill>
          <a:blip r:embed="rId2"/>
          <a:stretch/>
        </p:blipFill>
        <p:spPr>
          <a:xfrm>
            <a:off x="607680" y="0"/>
            <a:ext cx="4794840" cy="6600240"/>
          </a:xfrm>
          <a:prstGeom prst="rect">
            <a:avLst/>
          </a:prstGeom>
          <a:ln>
            <a:noFill/>
          </a:ln>
        </p:spPr>
      </p:pic>
      <p:pic>
        <p:nvPicPr>
          <p:cNvPr id="171" name="Immagine 2"/>
          <p:cNvPicPr/>
          <p:nvPr/>
        </p:nvPicPr>
        <p:blipFill>
          <a:blip r:embed="rId3"/>
          <a:stretch/>
        </p:blipFill>
        <p:spPr>
          <a:xfrm>
            <a:off x="5402880" y="0"/>
            <a:ext cx="4794840" cy="6600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Shape 1"/>
          <p:cNvSpPr txBox="1"/>
          <p:nvPr/>
        </p:nvSpPr>
        <p:spPr>
          <a:xfrm>
            <a:off x="2236424" y="365040"/>
            <a:ext cx="9116896" cy="132516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it-IT" sz="4400" b="0" strike="noStrike" spc="-1" dirty="0">
                <a:solidFill>
                  <a:srgbClr val="000000"/>
                </a:solidFill>
                <a:latin typeface="Calibri Light"/>
              </a:rPr>
              <a:t>Presentazione del progetto</a:t>
            </a:r>
            <a:endParaRPr lang="it-IT" sz="4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" name="TextShape 2"/>
          <p:cNvSpPr txBox="1"/>
          <p:nvPr/>
        </p:nvSpPr>
        <p:spPr>
          <a:xfrm>
            <a:off x="485540" y="1847593"/>
            <a:ext cx="10515240" cy="43509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r>
              <a:rPr lang="it-IT" sz="2800" spc="-1" dirty="0" smtClean="0">
                <a:solidFill>
                  <a:srgbClr val="000000"/>
                </a:solidFill>
                <a:latin typeface="Calibri"/>
              </a:rPr>
              <a:t>Noi bambini di San Pietro Vernotico</a:t>
            </a:r>
            <a:r>
              <a:rPr lang="it-IT" sz="2800" b="0" strike="noStrike" spc="-1" dirty="0" smtClean="0">
                <a:solidFill>
                  <a:srgbClr val="000000"/>
                </a:solidFill>
                <a:latin typeface="Calibri"/>
              </a:rPr>
              <a:t> viviamo a pochi km dal mare e trascorriamo felicemente le nostre vacanze nelle marine del nostro paese.</a:t>
            </a:r>
          </a:p>
          <a:p>
            <a:r>
              <a:rPr lang="it-IT" sz="2800" b="0" strike="noStrike" spc="-1" dirty="0" smtClean="0">
                <a:solidFill>
                  <a:srgbClr val="000000"/>
                </a:solidFill>
                <a:latin typeface="Calibri"/>
              </a:rPr>
              <a:t>In questo progetto abbiamo studiato il mare da più punti di vista e lo abbiamo rappresentato con alcune immagini prodotte nel corso dell’anno.</a:t>
            </a:r>
          </a:p>
          <a:p>
            <a:r>
              <a:rPr lang="it-IT" sz="2800" spc="-1" dirty="0" smtClean="0">
                <a:solidFill>
                  <a:srgbClr val="000000"/>
                </a:solidFill>
                <a:latin typeface="Calibri"/>
              </a:rPr>
              <a:t>E’ stato un modo per avvicinarci di più alle varie problematiche connesse al rapporto dell’uomo con il mare e a farci prendere coscienza di ciò che potremmo fare di buono per proteggere questo prezioso dono.</a:t>
            </a:r>
            <a:endParaRPr lang="it-IT" sz="2800" b="0" strike="noStrike" spc="-1" dirty="0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magine 1"/>
          <p:cNvPicPr/>
          <p:nvPr/>
        </p:nvPicPr>
        <p:blipFill>
          <a:blip r:embed="rId2"/>
          <a:stretch/>
        </p:blipFill>
        <p:spPr>
          <a:xfrm>
            <a:off x="672237" y="171720"/>
            <a:ext cx="4215600" cy="5802840"/>
          </a:xfrm>
          <a:prstGeom prst="rect">
            <a:avLst/>
          </a:prstGeom>
          <a:ln>
            <a:noFill/>
          </a:ln>
        </p:spPr>
      </p:pic>
      <p:pic>
        <p:nvPicPr>
          <p:cNvPr id="173" name="Immagine 3"/>
          <p:cNvPicPr/>
          <p:nvPr/>
        </p:nvPicPr>
        <p:blipFill>
          <a:blip r:embed="rId3"/>
          <a:stretch/>
        </p:blipFill>
        <p:spPr>
          <a:xfrm>
            <a:off x="4887837" y="171720"/>
            <a:ext cx="4215600" cy="5802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Immagine 1"/>
          <p:cNvPicPr/>
          <p:nvPr/>
        </p:nvPicPr>
        <p:blipFill>
          <a:blip r:embed="rId2"/>
          <a:stretch/>
        </p:blipFill>
        <p:spPr>
          <a:xfrm rot="10800000">
            <a:off x="0" y="320824"/>
            <a:ext cx="4010400" cy="5747753"/>
          </a:xfrm>
          <a:prstGeom prst="rect">
            <a:avLst/>
          </a:prstGeom>
          <a:ln>
            <a:noFill/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400" y="332310"/>
            <a:ext cx="7733581" cy="57362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Immagine 1"/>
          <p:cNvPicPr/>
          <p:nvPr/>
        </p:nvPicPr>
        <p:blipFill>
          <a:blip r:embed="rId2"/>
          <a:stretch/>
        </p:blipFill>
        <p:spPr>
          <a:xfrm rot="10800000">
            <a:off x="2958947" y="78954"/>
            <a:ext cx="4466422" cy="639896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magine 1"/>
          <p:cNvPicPr/>
          <p:nvPr/>
        </p:nvPicPr>
        <p:blipFill>
          <a:blip r:embed="rId2"/>
          <a:stretch/>
        </p:blipFill>
        <p:spPr>
          <a:xfrm>
            <a:off x="819000" y="0"/>
            <a:ext cx="4775040" cy="6572880"/>
          </a:xfrm>
          <a:prstGeom prst="rect">
            <a:avLst/>
          </a:prstGeom>
          <a:ln>
            <a:noFill/>
          </a:ln>
        </p:spPr>
      </p:pic>
      <p:pic>
        <p:nvPicPr>
          <p:cNvPr id="177" name="Immagine 2"/>
          <p:cNvPicPr/>
          <p:nvPr/>
        </p:nvPicPr>
        <p:blipFill>
          <a:blip r:embed="rId3"/>
          <a:stretch/>
        </p:blipFill>
        <p:spPr>
          <a:xfrm>
            <a:off x="5594040" y="-5040"/>
            <a:ext cx="4778640" cy="6577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Immagine 2"/>
          <p:cNvPicPr/>
          <p:nvPr/>
        </p:nvPicPr>
        <p:blipFill>
          <a:blip r:embed="rId2"/>
          <a:stretch/>
        </p:blipFill>
        <p:spPr>
          <a:xfrm>
            <a:off x="547555" y="269280"/>
            <a:ext cx="4485600" cy="6174360"/>
          </a:xfrm>
          <a:prstGeom prst="rect">
            <a:avLst/>
          </a:prstGeom>
          <a:ln>
            <a:noFill/>
          </a:ln>
        </p:spPr>
      </p:pic>
      <p:pic>
        <p:nvPicPr>
          <p:cNvPr id="179" name="Immagine 4"/>
          <p:cNvPicPr/>
          <p:nvPr/>
        </p:nvPicPr>
        <p:blipFill>
          <a:blip r:embed="rId3"/>
          <a:stretch/>
        </p:blipFill>
        <p:spPr>
          <a:xfrm>
            <a:off x="4878919" y="269280"/>
            <a:ext cx="4485600" cy="6174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Immagine 2"/>
          <p:cNvPicPr/>
          <p:nvPr/>
        </p:nvPicPr>
        <p:blipFill>
          <a:blip r:embed="rId2"/>
          <a:stretch/>
        </p:blipFill>
        <p:spPr>
          <a:xfrm>
            <a:off x="1156771" y="240059"/>
            <a:ext cx="4216680" cy="5804280"/>
          </a:xfrm>
          <a:prstGeom prst="rect">
            <a:avLst/>
          </a:prstGeom>
          <a:ln>
            <a:noFill/>
          </a:ln>
        </p:spPr>
      </p:pic>
      <p:pic>
        <p:nvPicPr>
          <p:cNvPr id="181" name="Immagine 3"/>
          <p:cNvPicPr/>
          <p:nvPr/>
        </p:nvPicPr>
        <p:blipFill>
          <a:blip r:embed="rId3"/>
          <a:stretch/>
        </p:blipFill>
        <p:spPr>
          <a:xfrm>
            <a:off x="5373451" y="240059"/>
            <a:ext cx="4230000" cy="5822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Immagine 1"/>
          <p:cNvPicPr/>
          <p:nvPr/>
        </p:nvPicPr>
        <p:blipFill>
          <a:blip r:embed="rId2"/>
          <a:stretch/>
        </p:blipFill>
        <p:spPr>
          <a:xfrm>
            <a:off x="97920" y="0"/>
            <a:ext cx="498204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Immagine 1"/>
          <p:cNvPicPr/>
          <p:nvPr/>
        </p:nvPicPr>
        <p:blipFill>
          <a:blip r:embed="rId2"/>
          <a:stretch/>
        </p:blipFill>
        <p:spPr>
          <a:xfrm>
            <a:off x="5897997" y="318782"/>
            <a:ext cx="4402080" cy="6059520"/>
          </a:xfrm>
          <a:prstGeom prst="rect">
            <a:avLst/>
          </a:prstGeom>
          <a:ln>
            <a:noFill/>
          </a:ln>
        </p:spPr>
      </p:pic>
      <p:pic>
        <p:nvPicPr>
          <p:cNvPr id="184" name="Immagine 2"/>
          <p:cNvPicPr/>
          <p:nvPr/>
        </p:nvPicPr>
        <p:blipFill>
          <a:blip r:embed="rId3"/>
          <a:stretch/>
        </p:blipFill>
        <p:spPr>
          <a:xfrm rot="10800000">
            <a:off x="1701329" y="318782"/>
            <a:ext cx="4290120" cy="6064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Immagine 2"/>
          <p:cNvPicPr/>
          <p:nvPr/>
        </p:nvPicPr>
        <p:blipFill>
          <a:blip r:embed="rId2"/>
          <a:stretch/>
        </p:blipFill>
        <p:spPr>
          <a:xfrm>
            <a:off x="3616560" y="322560"/>
            <a:ext cx="4398480" cy="6217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magine 2"/>
          <p:cNvPicPr/>
          <p:nvPr/>
        </p:nvPicPr>
        <p:blipFill>
          <a:blip r:embed="rId2"/>
          <a:srcRect r="3252" b="6989"/>
          <a:stretch/>
        </p:blipFill>
        <p:spPr>
          <a:xfrm>
            <a:off x="360000" y="291600"/>
            <a:ext cx="5306400" cy="6260400"/>
          </a:xfrm>
          <a:prstGeom prst="rect">
            <a:avLst/>
          </a:prstGeom>
          <a:ln>
            <a:noFill/>
          </a:ln>
        </p:spPr>
      </p:pic>
      <p:pic>
        <p:nvPicPr>
          <p:cNvPr id="187" name="Immagine 3"/>
          <p:cNvPicPr/>
          <p:nvPr/>
        </p:nvPicPr>
        <p:blipFill>
          <a:blip r:embed="rId3"/>
          <a:srcRect l="17786" t="2228" r="28763" b="75412"/>
          <a:stretch/>
        </p:blipFill>
        <p:spPr>
          <a:xfrm>
            <a:off x="5941440" y="432000"/>
            <a:ext cx="2626560" cy="1512000"/>
          </a:xfrm>
          <a:prstGeom prst="rect">
            <a:avLst/>
          </a:prstGeom>
          <a:ln>
            <a:noFill/>
          </a:ln>
        </p:spPr>
      </p:pic>
      <p:sp>
        <p:nvSpPr>
          <p:cNvPr id="188" name="TextShape 1"/>
          <p:cNvSpPr txBox="1"/>
          <p:nvPr/>
        </p:nvSpPr>
        <p:spPr>
          <a:xfrm>
            <a:off x="8556120" y="648000"/>
            <a:ext cx="3467880" cy="858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it-IT" sz="1800" b="0" strike="noStrike" spc="-1">
                <a:solidFill>
                  <a:srgbClr val="FF0000"/>
                </a:solidFill>
                <a:latin typeface="Arial"/>
              </a:rPr>
              <a:t>RED FISH: </a:t>
            </a:r>
            <a:r>
              <a:rPr lang="it-IT" sz="1800" b="0" strike="noStrike" spc="-1">
                <a:solidFill>
                  <a:srgbClr val="2A6099"/>
                </a:solidFill>
                <a:latin typeface="Arial"/>
              </a:rPr>
              <a:t>Hello, Rainbow Fish!</a:t>
            </a:r>
            <a:endParaRPr lang="it-IT" sz="1800" b="0" strike="noStrike" spc="-1">
              <a:latin typeface="Arial"/>
            </a:endParaRPr>
          </a:p>
          <a:p>
            <a:r>
              <a:rPr lang="it-IT" sz="1800" b="0" strike="noStrike" spc="-1">
                <a:solidFill>
                  <a:srgbClr val="2A6099"/>
                </a:solidFill>
                <a:latin typeface="Arial"/>
              </a:rPr>
              <a:t>I’m </a:t>
            </a:r>
            <a:r>
              <a:rPr lang="it-IT" sz="1800" b="0" strike="noStrike" spc="-1">
                <a:solidFill>
                  <a:srgbClr val="FF0000"/>
                </a:solidFill>
                <a:latin typeface="Arial"/>
              </a:rPr>
              <a:t>Red Fish</a:t>
            </a:r>
            <a:r>
              <a:rPr lang="it-IT" sz="1800" b="0" strike="noStrike" spc="-1">
                <a:solidFill>
                  <a:srgbClr val="2A6099"/>
                </a:solidFill>
                <a:latin typeface="Arial"/>
              </a:rPr>
              <a:t>! Please, can I have</a:t>
            </a:r>
            <a:endParaRPr lang="it-IT" sz="1800" b="0" strike="noStrike" spc="-1">
              <a:latin typeface="Arial"/>
            </a:endParaRPr>
          </a:p>
          <a:p>
            <a:r>
              <a:rPr lang="it-IT" sz="1800" b="0" strike="noStrike" spc="-1">
                <a:solidFill>
                  <a:srgbClr val="2A6099"/>
                </a:solidFill>
                <a:latin typeface="Arial"/>
              </a:rPr>
              <a:t> a yellow scale?</a:t>
            </a:r>
            <a:endParaRPr lang="it-IT" sz="1800" b="0" strike="noStrike" spc="-1">
              <a:latin typeface="Arial"/>
            </a:endParaRPr>
          </a:p>
        </p:txBody>
      </p:sp>
      <p:pic>
        <p:nvPicPr>
          <p:cNvPr id="189" name="Immagine 3"/>
          <p:cNvPicPr/>
          <p:nvPr/>
        </p:nvPicPr>
        <p:blipFill>
          <a:blip r:embed="rId3"/>
          <a:srcRect l="15558" t="27768" r="30236" b="47745"/>
          <a:stretch/>
        </p:blipFill>
        <p:spPr>
          <a:xfrm>
            <a:off x="5832720" y="2304360"/>
            <a:ext cx="2735280" cy="1700280"/>
          </a:xfrm>
          <a:prstGeom prst="rect">
            <a:avLst/>
          </a:prstGeom>
          <a:ln>
            <a:noFill/>
          </a:ln>
        </p:spPr>
      </p:pic>
      <p:sp>
        <p:nvSpPr>
          <p:cNvPr id="190" name="TextShape 2"/>
          <p:cNvSpPr txBox="1"/>
          <p:nvPr/>
        </p:nvSpPr>
        <p:spPr>
          <a:xfrm>
            <a:off x="8640000" y="2664000"/>
            <a:ext cx="336996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it-IT" sz="1800" b="0" strike="noStrike" spc="-1">
                <a:solidFill>
                  <a:srgbClr val="FF0000"/>
                </a:solidFill>
                <a:latin typeface="Arial"/>
              </a:rPr>
              <a:t>R</a:t>
            </a:r>
            <a:r>
              <a:rPr lang="it-IT" sz="1800" b="0" strike="noStrike" spc="-1">
                <a:solidFill>
                  <a:srgbClr val="FF8000"/>
                </a:solidFill>
                <a:latin typeface="Arial"/>
              </a:rPr>
              <a:t>A</a:t>
            </a:r>
            <a:r>
              <a:rPr lang="it-IT" sz="1800" b="0" strike="noStrike" spc="-1">
                <a:solidFill>
                  <a:srgbClr val="FFFF00"/>
                </a:solidFill>
                <a:latin typeface="Arial"/>
              </a:rPr>
              <a:t>I</a:t>
            </a:r>
            <a:r>
              <a:rPr lang="it-IT" sz="1800" b="0" strike="noStrike" spc="-1">
                <a:solidFill>
                  <a:srgbClr val="00A933"/>
                </a:solidFill>
                <a:latin typeface="Arial"/>
              </a:rPr>
              <a:t>N</a:t>
            </a:r>
            <a:r>
              <a:rPr lang="it-IT" sz="1800" b="0" strike="noStrike" spc="-1">
                <a:solidFill>
                  <a:srgbClr val="2A6099"/>
                </a:solidFill>
                <a:latin typeface="Arial"/>
              </a:rPr>
              <a:t>B</a:t>
            </a:r>
            <a:r>
              <a:rPr lang="it-IT" sz="1800" b="0" strike="noStrike" spc="-1">
                <a:solidFill>
                  <a:srgbClr val="FFA6A6"/>
                </a:solidFill>
                <a:latin typeface="Arial"/>
              </a:rPr>
              <a:t>O</a:t>
            </a:r>
            <a:r>
              <a:rPr lang="it-IT" sz="1800" b="0" strike="noStrike" spc="-1">
                <a:solidFill>
                  <a:srgbClr val="FF0000"/>
                </a:solidFill>
                <a:latin typeface="Arial"/>
              </a:rPr>
              <a:t>W </a:t>
            </a:r>
            <a:r>
              <a:rPr lang="it-IT" sz="1800" b="0" strike="noStrike" spc="-1">
                <a:solidFill>
                  <a:srgbClr val="FF8000"/>
                </a:solidFill>
                <a:latin typeface="Arial"/>
              </a:rPr>
              <a:t>F</a:t>
            </a:r>
            <a:r>
              <a:rPr lang="it-IT" sz="1800" b="0" strike="noStrike" spc="-1">
                <a:solidFill>
                  <a:srgbClr val="FFBF00"/>
                </a:solidFill>
                <a:latin typeface="Arial"/>
              </a:rPr>
              <a:t>I</a:t>
            </a:r>
            <a:r>
              <a:rPr lang="it-IT" sz="1800" b="0" strike="noStrike" spc="-1">
                <a:solidFill>
                  <a:srgbClr val="00A933"/>
                </a:solidFill>
                <a:latin typeface="Arial"/>
              </a:rPr>
              <a:t>S</a:t>
            </a:r>
            <a:r>
              <a:rPr lang="it-IT" sz="1800" b="0" strike="noStrike" spc="-1">
                <a:solidFill>
                  <a:srgbClr val="2A6099"/>
                </a:solidFill>
                <a:latin typeface="Arial"/>
              </a:rPr>
              <a:t>H</a:t>
            </a:r>
            <a:r>
              <a:rPr lang="it-IT" sz="1800" b="0" strike="noStrike" spc="-1">
                <a:solidFill>
                  <a:srgbClr val="FF0000"/>
                </a:solidFill>
                <a:latin typeface="Arial"/>
              </a:rPr>
              <a:t>: </a:t>
            </a:r>
            <a:r>
              <a:rPr lang="it-IT" sz="1800" b="0" strike="noStrike" spc="-1">
                <a:solidFill>
                  <a:srgbClr val="2A6099"/>
                </a:solidFill>
                <a:latin typeface="Arial"/>
              </a:rPr>
              <a:t>No! Go away!</a:t>
            </a:r>
            <a:endParaRPr lang="it-IT" sz="1800" b="0" strike="noStrike" spc="-1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191" name="Immagine 3"/>
          <p:cNvPicPr/>
          <p:nvPr/>
        </p:nvPicPr>
        <p:blipFill>
          <a:blip r:embed="rId3"/>
          <a:srcRect l="15558" t="55438" r="30250" b="20072"/>
          <a:stretch/>
        </p:blipFill>
        <p:spPr>
          <a:xfrm>
            <a:off x="5832000" y="4248000"/>
            <a:ext cx="2894400" cy="1800000"/>
          </a:xfrm>
          <a:prstGeom prst="rect">
            <a:avLst/>
          </a:prstGeom>
          <a:ln>
            <a:noFill/>
          </a:ln>
        </p:spPr>
      </p:pic>
      <p:sp>
        <p:nvSpPr>
          <p:cNvPr id="192" name="TextShape 3"/>
          <p:cNvSpPr txBox="1"/>
          <p:nvPr/>
        </p:nvSpPr>
        <p:spPr>
          <a:xfrm>
            <a:off x="8626320" y="4685760"/>
            <a:ext cx="3469680" cy="8582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it-IT" sz="1800" b="0" strike="noStrike" spc="-1">
                <a:solidFill>
                  <a:srgbClr val="00A933"/>
                </a:solidFill>
                <a:latin typeface="Arial"/>
              </a:rPr>
              <a:t>GREEN FISH</a:t>
            </a:r>
            <a:r>
              <a:rPr lang="it-IT" sz="1800" b="0" strike="noStrike" spc="-1">
                <a:solidFill>
                  <a:srgbClr val="2A6099"/>
                </a:solidFill>
                <a:latin typeface="Arial"/>
              </a:rPr>
              <a:t>: Hello Rainbow </a:t>
            </a:r>
          </a:p>
          <a:p>
            <a:r>
              <a:rPr lang="it-IT" sz="1800" b="0" strike="noStrike" spc="-1">
                <a:solidFill>
                  <a:srgbClr val="2A6099"/>
                </a:solidFill>
                <a:latin typeface="Arial"/>
              </a:rPr>
              <a:t>Fish! I’m </a:t>
            </a:r>
            <a:r>
              <a:rPr lang="it-IT" sz="1800" b="0" strike="noStrike" spc="-1">
                <a:solidFill>
                  <a:srgbClr val="00A933"/>
                </a:solidFill>
                <a:latin typeface="Arial"/>
              </a:rPr>
              <a:t>Green Fish</a:t>
            </a:r>
            <a:r>
              <a:rPr lang="it-IT" sz="1800" b="0" strike="noStrike" spc="-1">
                <a:solidFill>
                  <a:srgbClr val="2A6099"/>
                </a:solidFill>
                <a:latin typeface="Arial"/>
              </a:rPr>
              <a:t>! Can I have</a:t>
            </a:r>
          </a:p>
          <a:p>
            <a:r>
              <a:rPr lang="it-IT" sz="1800" b="0" strike="noStrike" spc="-1">
                <a:solidFill>
                  <a:srgbClr val="2A6099"/>
                </a:solidFill>
                <a:latin typeface="Arial"/>
              </a:rPr>
              <a:t>a pink scale , please?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19" y="572877"/>
            <a:ext cx="9588646" cy="5475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49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TextShape 1"/>
          <p:cNvSpPr txBox="1"/>
          <p:nvPr/>
        </p:nvSpPr>
        <p:spPr>
          <a:xfrm>
            <a:off x="878040" y="2605680"/>
            <a:ext cx="336996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it-IT" sz="1800" b="0" strike="noStrike" spc="-1">
                <a:solidFill>
                  <a:srgbClr val="FF0000"/>
                </a:solidFill>
                <a:latin typeface="Arial"/>
              </a:rPr>
              <a:t>R</a:t>
            </a:r>
            <a:r>
              <a:rPr lang="it-IT" sz="1800" b="0" strike="noStrike" spc="-1">
                <a:solidFill>
                  <a:srgbClr val="FF8000"/>
                </a:solidFill>
                <a:latin typeface="Arial"/>
              </a:rPr>
              <a:t>A</a:t>
            </a:r>
            <a:r>
              <a:rPr lang="it-IT" sz="1800" b="0" strike="noStrike" spc="-1">
                <a:solidFill>
                  <a:srgbClr val="FFFF00"/>
                </a:solidFill>
                <a:latin typeface="Arial"/>
              </a:rPr>
              <a:t>I</a:t>
            </a:r>
            <a:r>
              <a:rPr lang="it-IT" sz="1800" b="0" strike="noStrike" spc="-1">
                <a:solidFill>
                  <a:srgbClr val="00A933"/>
                </a:solidFill>
                <a:latin typeface="Arial"/>
              </a:rPr>
              <a:t>N</a:t>
            </a:r>
            <a:r>
              <a:rPr lang="it-IT" sz="1800" b="0" strike="noStrike" spc="-1">
                <a:solidFill>
                  <a:srgbClr val="2A6099"/>
                </a:solidFill>
                <a:latin typeface="Arial"/>
              </a:rPr>
              <a:t>B</a:t>
            </a:r>
            <a:r>
              <a:rPr lang="it-IT" sz="1800" b="0" strike="noStrike" spc="-1">
                <a:solidFill>
                  <a:srgbClr val="FFA6A6"/>
                </a:solidFill>
                <a:latin typeface="Arial"/>
              </a:rPr>
              <a:t>O</a:t>
            </a:r>
            <a:r>
              <a:rPr lang="it-IT" sz="1800" b="0" strike="noStrike" spc="-1">
                <a:solidFill>
                  <a:srgbClr val="FF0000"/>
                </a:solidFill>
                <a:latin typeface="Arial"/>
              </a:rPr>
              <a:t>W </a:t>
            </a:r>
            <a:r>
              <a:rPr lang="it-IT" sz="1800" b="0" strike="noStrike" spc="-1">
                <a:solidFill>
                  <a:srgbClr val="FF8000"/>
                </a:solidFill>
                <a:latin typeface="Arial"/>
              </a:rPr>
              <a:t>F</a:t>
            </a:r>
            <a:r>
              <a:rPr lang="it-IT" sz="1800" b="0" strike="noStrike" spc="-1">
                <a:solidFill>
                  <a:srgbClr val="FFBF00"/>
                </a:solidFill>
                <a:latin typeface="Arial"/>
              </a:rPr>
              <a:t>I</a:t>
            </a:r>
            <a:r>
              <a:rPr lang="it-IT" sz="1800" b="0" strike="noStrike" spc="-1">
                <a:solidFill>
                  <a:srgbClr val="00A933"/>
                </a:solidFill>
                <a:latin typeface="Arial"/>
              </a:rPr>
              <a:t>S</a:t>
            </a:r>
            <a:r>
              <a:rPr lang="it-IT" sz="1800" b="0" strike="noStrike" spc="-1">
                <a:solidFill>
                  <a:srgbClr val="2A6099"/>
                </a:solidFill>
                <a:latin typeface="Arial"/>
              </a:rPr>
              <a:t>H</a:t>
            </a:r>
            <a:r>
              <a:rPr lang="it-IT" sz="1800" b="0" strike="noStrike" spc="-1">
                <a:solidFill>
                  <a:srgbClr val="FF0000"/>
                </a:solidFill>
                <a:latin typeface="Arial"/>
              </a:rPr>
              <a:t>: </a:t>
            </a:r>
            <a:r>
              <a:rPr lang="it-IT" sz="1800" b="0" strike="noStrike" spc="-1">
                <a:solidFill>
                  <a:srgbClr val="2A6099"/>
                </a:solidFill>
                <a:latin typeface="Arial"/>
              </a:rPr>
              <a:t>No! Go away!</a:t>
            </a:r>
            <a:endParaRPr lang="it-IT" sz="1800" b="0" strike="noStrike" spc="-1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194" name="Immagine 2"/>
          <p:cNvPicPr/>
          <p:nvPr/>
        </p:nvPicPr>
        <p:blipFill>
          <a:blip r:embed="rId2"/>
          <a:srcRect l="6582" t="6525" r="42233" b="69894"/>
          <a:stretch/>
        </p:blipFill>
        <p:spPr>
          <a:xfrm>
            <a:off x="864000" y="237600"/>
            <a:ext cx="3600000" cy="2282400"/>
          </a:xfrm>
          <a:prstGeom prst="rect">
            <a:avLst/>
          </a:prstGeom>
          <a:ln>
            <a:noFill/>
          </a:ln>
        </p:spPr>
      </p:pic>
      <p:pic>
        <p:nvPicPr>
          <p:cNvPr id="195" name="Immagine 2"/>
          <p:cNvPicPr/>
          <p:nvPr/>
        </p:nvPicPr>
        <p:blipFill>
          <a:blip r:embed="rId2"/>
          <a:srcRect l="6582" t="34646" r="42233" b="42459"/>
          <a:stretch/>
        </p:blipFill>
        <p:spPr>
          <a:xfrm>
            <a:off x="936000" y="3096000"/>
            <a:ext cx="3743640" cy="2304000"/>
          </a:xfrm>
          <a:prstGeom prst="rect">
            <a:avLst/>
          </a:prstGeom>
          <a:ln>
            <a:noFill/>
          </a:ln>
        </p:spPr>
      </p:pic>
      <p:sp>
        <p:nvSpPr>
          <p:cNvPr id="196" name="TextShape 2"/>
          <p:cNvSpPr txBox="1"/>
          <p:nvPr/>
        </p:nvSpPr>
        <p:spPr>
          <a:xfrm>
            <a:off x="878040" y="5544000"/>
            <a:ext cx="336996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it-IT" sz="1800" b="0" strike="noStrike" spc="-1">
                <a:solidFill>
                  <a:srgbClr val="FF0000"/>
                </a:solidFill>
                <a:latin typeface="Arial"/>
              </a:rPr>
              <a:t>R</a:t>
            </a:r>
            <a:r>
              <a:rPr lang="it-IT" sz="1800" b="0" strike="noStrike" spc="-1">
                <a:solidFill>
                  <a:srgbClr val="FF8000"/>
                </a:solidFill>
                <a:latin typeface="Arial"/>
              </a:rPr>
              <a:t>A</a:t>
            </a:r>
            <a:r>
              <a:rPr lang="it-IT" sz="1800" b="0" strike="noStrike" spc="-1">
                <a:solidFill>
                  <a:srgbClr val="FFFF00"/>
                </a:solidFill>
                <a:latin typeface="Arial"/>
              </a:rPr>
              <a:t>I</a:t>
            </a:r>
            <a:r>
              <a:rPr lang="it-IT" sz="1800" b="0" strike="noStrike" spc="-1">
                <a:solidFill>
                  <a:srgbClr val="00A933"/>
                </a:solidFill>
                <a:latin typeface="Arial"/>
              </a:rPr>
              <a:t>N</a:t>
            </a:r>
            <a:r>
              <a:rPr lang="it-IT" sz="1800" b="0" strike="noStrike" spc="-1">
                <a:solidFill>
                  <a:srgbClr val="2A6099"/>
                </a:solidFill>
                <a:latin typeface="Arial"/>
              </a:rPr>
              <a:t>B</a:t>
            </a:r>
            <a:r>
              <a:rPr lang="it-IT" sz="1800" b="0" strike="noStrike" spc="-1">
                <a:solidFill>
                  <a:srgbClr val="FFA6A6"/>
                </a:solidFill>
                <a:latin typeface="Arial"/>
              </a:rPr>
              <a:t>O</a:t>
            </a:r>
            <a:r>
              <a:rPr lang="it-IT" sz="1800" b="0" strike="noStrike" spc="-1">
                <a:solidFill>
                  <a:srgbClr val="FF0000"/>
                </a:solidFill>
                <a:latin typeface="Arial"/>
              </a:rPr>
              <a:t>W </a:t>
            </a:r>
            <a:r>
              <a:rPr lang="it-IT" sz="1800" b="0" strike="noStrike" spc="-1">
                <a:solidFill>
                  <a:srgbClr val="FF8000"/>
                </a:solidFill>
                <a:latin typeface="Arial"/>
              </a:rPr>
              <a:t>F</a:t>
            </a:r>
            <a:r>
              <a:rPr lang="it-IT" sz="1800" b="0" strike="noStrike" spc="-1">
                <a:solidFill>
                  <a:srgbClr val="FFBF00"/>
                </a:solidFill>
                <a:latin typeface="Arial"/>
              </a:rPr>
              <a:t>I</a:t>
            </a:r>
            <a:r>
              <a:rPr lang="it-IT" sz="1800" b="0" strike="noStrike" spc="-1">
                <a:solidFill>
                  <a:srgbClr val="00A933"/>
                </a:solidFill>
                <a:latin typeface="Arial"/>
              </a:rPr>
              <a:t>S</a:t>
            </a:r>
            <a:r>
              <a:rPr lang="it-IT" sz="1800" b="0" strike="noStrike" spc="-1">
                <a:solidFill>
                  <a:srgbClr val="2A6099"/>
                </a:solidFill>
                <a:latin typeface="Arial"/>
              </a:rPr>
              <a:t>H: I’m Rainbow Fish! Come and play with me!</a:t>
            </a:r>
            <a:endParaRPr lang="it-IT" sz="1800" b="0" strike="noStrike" spc="-1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197" name="Immagine 2"/>
          <p:cNvPicPr/>
          <p:nvPr/>
        </p:nvPicPr>
        <p:blipFill>
          <a:blip r:embed="rId2"/>
          <a:srcRect l="6582" t="61081" r="39796" b="15704"/>
          <a:stretch/>
        </p:blipFill>
        <p:spPr>
          <a:xfrm>
            <a:off x="6552000" y="376920"/>
            <a:ext cx="3960000" cy="2359080"/>
          </a:xfrm>
          <a:prstGeom prst="rect">
            <a:avLst/>
          </a:prstGeom>
          <a:ln>
            <a:noFill/>
          </a:ln>
        </p:spPr>
      </p:pic>
      <p:pic>
        <p:nvPicPr>
          <p:cNvPr id="198" name="Immagine 1"/>
          <p:cNvPicPr/>
          <p:nvPr/>
        </p:nvPicPr>
        <p:blipFill>
          <a:blip r:embed="rId3"/>
          <a:srcRect l="15864" r="5" b="66236"/>
          <a:stretch/>
        </p:blipFill>
        <p:spPr>
          <a:xfrm>
            <a:off x="6391080" y="3300120"/>
            <a:ext cx="4192920" cy="2315880"/>
          </a:xfrm>
          <a:prstGeom prst="rect">
            <a:avLst/>
          </a:prstGeom>
          <a:ln>
            <a:noFill/>
          </a:ln>
        </p:spPr>
      </p:pic>
      <p:sp>
        <p:nvSpPr>
          <p:cNvPr id="199" name="TextShape 3"/>
          <p:cNvSpPr txBox="1"/>
          <p:nvPr/>
        </p:nvSpPr>
        <p:spPr>
          <a:xfrm>
            <a:off x="6552000" y="5904000"/>
            <a:ext cx="336996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it-IT" sz="1800" b="0" strike="noStrike" spc="-1">
                <a:solidFill>
                  <a:srgbClr val="FF0000"/>
                </a:solidFill>
                <a:latin typeface="Arial"/>
              </a:rPr>
              <a:t>R</a:t>
            </a:r>
            <a:r>
              <a:rPr lang="it-IT" sz="1800" b="0" strike="noStrike" spc="-1">
                <a:solidFill>
                  <a:srgbClr val="FF8000"/>
                </a:solidFill>
                <a:latin typeface="Arial"/>
              </a:rPr>
              <a:t>A</a:t>
            </a:r>
            <a:r>
              <a:rPr lang="it-IT" sz="1800" b="0" strike="noStrike" spc="-1">
                <a:solidFill>
                  <a:srgbClr val="FFFF00"/>
                </a:solidFill>
                <a:latin typeface="Arial"/>
              </a:rPr>
              <a:t>I</a:t>
            </a:r>
            <a:r>
              <a:rPr lang="it-IT" sz="1800" b="0" strike="noStrike" spc="-1">
                <a:solidFill>
                  <a:srgbClr val="00A933"/>
                </a:solidFill>
                <a:latin typeface="Arial"/>
              </a:rPr>
              <a:t>N</a:t>
            </a:r>
            <a:r>
              <a:rPr lang="it-IT" sz="1800" b="0" strike="noStrike" spc="-1">
                <a:solidFill>
                  <a:srgbClr val="2A6099"/>
                </a:solidFill>
                <a:latin typeface="Arial"/>
              </a:rPr>
              <a:t>B</a:t>
            </a:r>
            <a:r>
              <a:rPr lang="it-IT" sz="1800" b="0" strike="noStrike" spc="-1">
                <a:solidFill>
                  <a:srgbClr val="FFA6A6"/>
                </a:solidFill>
                <a:latin typeface="Arial"/>
              </a:rPr>
              <a:t>O</a:t>
            </a:r>
            <a:r>
              <a:rPr lang="it-IT" sz="1800" b="0" strike="noStrike" spc="-1">
                <a:solidFill>
                  <a:srgbClr val="FF0000"/>
                </a:solidFill>
                <a:latin typeface="Arial"/>
              </a:rPr>
              <a:t>W </a:t>
            </a:r>
            <a:r>
              <a:rPr lang="it-IT" sz="1800" b="0" strike="noStrike" spc="-1">
                <a:solidFill>
                  <a:srgbClr val="FF8000"/>
                </a:solidFill>
                <a:latin typeface="Arial"/>
              </a:rPr>
              <a:t>F</a:t>
            </a:r>
            <a:r>
              <a:rPr lang="it-IT" sz="1800" b="0" strike="noStrike" spc="-1">
                <a:solidFill>
                  <a:srgbClr val="FFBF00"/>
                </a:solidFill>
                <a:latin typeface="Arial"/>
              </a:rPr>
              <a:t>I</a:t>
            </a:r>
            <a:r>
              <a:rPr lang="it-IT" sz="1800" b="0" strike="noStrike" spc="-1">
                <a:solidFill>
                  <a:srgbClr val="00A933"/>
                </a:solidFill>
                <a:latin typeface="Arial"/>
              </a:rPr>
              <a:t>S</a:t>
            </a:r>
            <a:r>
              <a:rPr lang="it-IT" sz="1800" b="0" strike="noStrike" spc="-1">
                <a:solidFill>
                  <a:srgbClr val="2A6099"/>
                </a:solidFill>
                <a:latin typeface="Arial"/>
              </a:rPr>
              <a:t>H</a:t>
            </a:r>
            <a:r>
              <a:rPr lang="it-IT" sz="1800" b="0" strike="noStrike" spc="-1">
                <a:solidFill>
                  <a:srgbClr val="FF0000"/>
                </a:solidFill>
                <a:latin typeface="Arial"/>
              </a:rPr>
              <a:t>: </a:t>
            </a:r>
            <a:r>
              <a:rPr lang="it-IT" sz="1800" b="0" strike="noStrike" spc="-1">
                <a:solidFill>
                  <a:srgbClr val="2A6099"/>
                </a:solidFill>
                <a:latin typeface="Arial"/>
              </a:rPr>
              <a:t>I feel alone!</a:t>
            </a:r>
            <a:endParaRPr lang="it-IT" sz="1800" b="0" strike="noStrike" spc="-1">
              <a:solidFill>
                <a:srgbClr val="FF0000"/>
              </a:solidFill>
              <a:latin typeface="Arial"/>
            </a:endParaRPr>
          </a:p>
        </p:txBody>
      </p:sp>
      <p:sp>
        <p:nvSpPr>
          <p:cNvPr id="200" name="TextShape 4"/>
          <p:cNvSpPr txBox="1"/>
          <p:nvPr/>
        </p:nvSpPr>
        <p:spPr>
          <a:xfrm>
            <a:off x="6624000" y="2808000"/>
            <a:ext cx="3600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it-IT" sz="1800" b="0" strike="noStrike" spc="-1">
                <a:solidFill>
                  <a:srgbClr val="BF819E"/>
                </a:solidFill>
                <a:latin typeface="Arial"/>
              </a:rPr>
              <a:t>Octopus</a:t>
            </a:r>
            <a:r>
              <a:rPr lang="it-IT" sz="1800" b="0" strike="noStrike" spc="-1">
                <a:solidFill>
                  <a:srgbClr val="2A6099"/>
                </a:solidFill>
                <a:latin typeface="Arial"/>
              </a:rPr>
              <a:t>: No! Go Away!</a:t>
            </a:r>
            <a:endParaRPr lang="it-IT" sz="1800" b="0" strike="noStrike" spc="-1">
              <a:solidFill>
                <a:srgbClr val="BF819E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magine 1"/>
          <p:cNvPicPr/>
          <p:nvPr/>
        </p:nvPicPr>
        <p:blipFill>
          <a:blip r:embed="rId2"/>
          <a:srcRect l="15864" t="42903" r="375" b="31365"/>
          <a:stretch/>
        </p:blipFill>
        <p:spPr>
          <a:xfrm>
            <a:off x="2232000" y="1008000"/>
            <a:ext cx="6984000" cy="2951640"/>
          </a:xfrm>
          <a:prstGeom prst="rect">
            <a:avLst/>
          </a:prstGeom>
          <a:ln>
            <a:noFill/>
          </a:ln>
        </p:spPr>
      </p:pic>
      <p:sp>
        <p:nvSpPr>
          <p:cNvPr id="202" name="TextShape 1"/>
          <p:cNvSpPr txBox="1"/>
          <p:nvPr/>
        </p:nvSpPr>
        <p:spPr>
          <a:xfrm>
            <a:off x="1152000" y="4464000"/>
            <a:ext cx="884952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it-IT" sz="1800" b="0" strike="noStrike" spc="-1">
                <a:solidFill>
                  <a:srgbClr val="3465A4"/>
                </a:solidFill>
                <a:latin typeface="Arial"/>
              </a:rPr>
              <a:t>So                              gives a yellow scale to </a:t>
            </a:r>
            <a:r>
              <a:rPr lang="it-IT" sz="1800" b="0" strike="noStrike" spc="-1">
                <a:solidFill>
                  <a:srgbClr val="FF0000"/>
                </a:solidFill>
                <a:latin typeface="Arial"/>
              </a:rPr>
              <a:t>Red Fish</a:t>
            </a:r>
            <a:r>
              <a:rPr lang="it-IT" sz="1800" b="0" strike="noStrike" spc="-1">
                <a:solidFill>
                  <a:srgbClr val="3465A4"/>
                </a:solidFill>
                <a:latin typeface="Arial"/>
              </a:rPr>
              <a:t> and a pink scale to</a:t>
            </a:r>
            <a:r>
              <a:rPr lang="it-IT" sz="1800" b="0" strike="noStrike" spc="-1">
                <a:solidFill>
                  <a:srgbClr val="00A933"/>
                </a:solidFill>
                <a:latin typeface="Arial"/>
              </a:rPr>
              <a:t> Green Fish</a:t>
            </a:r>
            <a:r>
              <a:rPr lang="it-IT" sz="1800" b="0" strike="noStrike" spc="-1">
                <a:solidFill>
                  <a:srgbClr val="3465A4"/>
                </a:solidFill>
                <a:latin typeface="Arial"/>
              </a:rPr>
              <a:t>.</a:t>
            </a:r>
          </a:p>
          <a:p>
            <a:r>
              <a:rPr lang="it-IT" sz="1800" b="0" strike="noStrike" spc="-1">
                <a:solidFill>
                  <a:srgbClr val="3465A4"/>
                </a:solidFill>
                <a:latin typeface="Arial"/>
              </a:rPr>
              <a:t>Now they are all friends!</a:t>
            </a:r>
          </a:p>
        </p:txBody>
      </p:sp>
      <p:sp>
        <p:nvSpPr>
          <p:cNvPr id="203" name="TextShape 2"/>
          <p:cNvSpPr txBox="1"/>
          <p:nvPr/>
        </p:nvSpPr>
        <p:spPr>
          <a:xfrm>
            <a:off x="1584000" y="4477680"/>
            <a:ext cx="187200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it-IT" sz="1800" b="0" strike="noStrike" spc="-1">
                <a:solidFill>
                  <a:srgbClr val="FF0000"/>
                </a:solidFill>
                <a:latin typeface="Arial"/>
              </a:rPr>
              <a:t>R</a:t>
            </a:r>
            <a:r>
              <a:rPr lang="it-IT" sz="1800" b="0" strike="noStrike" spc="-1">
                <a:solidFill>
                  <a:srgbClr val="FF8000"/>
                </a:solidFill>
                <a:latin typeface="Arial"/>
              </a:rPr>
              <a:t>A</a:t>
            </a:r>
            <a:r>
              <a:rPr lang="it-IT" sz="1800" b="0" strike="noStrike" spc="-1">
                <a:solidFill>
                  <a:srgbClr val="FFFF00"/>
                </a:solidFill>
                <a:latin typeface="Arial"/>
              </a:rPr>
              <a:t>I</a:t>
            </a:r>
            <a:r>
              <a:rPr lang="it-IT" sz="1800" b="0" strike="noStrike" spc="-1">
                <a:solidFill>
                  <a:srgbClr val="00A933"/>
                </a:solidFill>
                <a:latin typeface="Arial"/>
              </a:rPr>
              <a:t>N</a:t>
            </a:r>
            <a:r>
              <a:rPr lang="it-IT" sz="1800" b="0" strike="noStrike" spc="-1">
                <a:solidFill>
                  <a:srgbClr val="2A6099"/>
                </a:solidFill>
                <a:latin typeface="Arial"/>
              </a:rPr>
              <a:t>B</a:t>
            </a:r>
            <a:r>
              <a:rPr lang="it-IT" sz="1800" b="0" strike="noStrike" spc="-1">
                <a:solidFill>
                  <a:srgbClr val="FFA6A6"/>
                </a:solidFill>
                <a:latin typeface="Arial"/>
              </a:rPr>
              <a:t>O</a:t>
            </a:r>
            <a:r>
              <a:rPr lang="it-IT" sz="1800" b="0" strike="noStrike" spc="-1">
                <a:solidFill>
                  <a:srgbClr val="FF0000"/>
                </a:solidFill>
                <a:latin typeface="Arial"/>
              </a:rPr>
              <a:t>W </a:t>
            </a:r>
            <a:r>
              <a:rPr lang="it-IT" sz="1800" b="0" strike="noStrike" spc="-1">
                <a:solidFill>
                  <a:srgbClr val="FF8000"/>
                </a:solidFill>
                <a:latin typeface="Arial"/>
              </a:rPr>
              <a:t>F</a:t>
            </a:r>
            <a:r>
              <a:rPr lang="it-IT" sz="1800" b="0" strike="noStrike" spc="-1">
                <a:solidFill>
                  <a:srgbClr val="FFBF00"/>
                </a:solidFill>
                <a:latin typeface="Arial"/>
              </a:rPr>
              <a:t>I</a:t>
            </a:r>
            <a:r>
              <a:rPr lang="it-IT" sz="1800" b="0" strike="noStrike" spc="-1">
                <a:solidFill>
                  <a:srgbClr val="00A933"/>
                </a:solidFill>
                <a:latin typeface="Arial"/>
              </a:rPr>
              <a:t>S</a:t>
            </a:r>
            <a:r>
              <a:rPr lang="it-IT" sz="1800" b="0" strike="noStrike" spc="-1">
                <a:solidFill>
                  <a:srgbClr val="2A6099"/>
                </a:solidFill>
                <a:latin typeface="Arial"/>
              </a:rPr>
              <a:t>H  </a:t>
            </a:r>
            <a:endParaRPr lang="it-IT" sz="1800" b="0" strike="noStrike" spc="-1">
              <a:solidFill>
                <a:srgbClr val="FF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4851639" cy="68580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639" y="1"/>
            <a:ext cx="485163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magine 1"/>
          <p:cNvPicPr/>
          <p:nvPr/>
        </p:nvPicPr>
        <p:blipFill>
          <a:blip r:embed="rId2"/>
          <a:srcRect l="1723" r="7235" b="81735"/>
          <a:stretch/>
        </p:blipFill>
        <p:spPr>
          <a:xfrm>
            <a:off x="2304000" y="1512000"/>
            <a:ext cx="6048000" cy="1439640"/>
          </a:xfrm>
          <a:prstGeom prst="rect">
            <a:avLst/>
          </a:prstGeom>
          <a:ln>
            <a:noFill/>
          </a:ln>
        </p:spPr>
      </p:pic>
      <p:sp>
        <p:nvSpPr>
          <p:cNvPr id="206" name="TextShape 1"/>
          <p:cNvSpPr txBox="1"/>
          <p:nvPr/>
        </p:nvSpPr>
        <p:spPr>
          <a:xfrm>
            <a:off x="2952000" y="504000"/>
            <a:ext cx="5328000" cy="864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it-IT" sz="3600" b="0" strike="noStrike" spc="-1">
                <a:solidFill>
                  <a:srgbClr val="2A6099"/>
                </a:solidFill>
                <a:latin typeface="Arial"/>
              </a:rPr>
              <a:t>ANGEL! LOOK OUT!</a:t>
            </a:r>
          </a:p>
        </p:txBody>
      </p:sp>
      <p:sp>
        <p:nvSpPr>
          <p:cNvPr id="207" name="TextShape 2"/>
          <p:cNvSpPr txBox="1"/>
          <p:nvPr/>
        </p:nvSpPr>
        <p:spPr>
          <a:xfrm>
            <a:off x="2088000" y="3240000"/>
            <a:ext cx="67356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it-IT" sz="1800" b="0" strike="noStrike" spc="-1">
                <a:solidFill>
                  <a:srgbClr val="FFBF00"/>
                </a:solidFill>
                <a:latin typeface="Arial"/>
              </a:rPr>
              <a:t>Angel and his grandpa live on the Great Barrier Reef in Australia.</a:t>
            </a:r>
          </a:p>
        </p:txBody>
      </p:sp>
      <p:pic>
        <p:nvPicPr>
          <p:cNvPr id="208" name="Immagine 1"/>
          <p:cNvPicPr/>
          <p:nvPr/>
        </p:nvPicPr>
        <p:blipFill>
          <a:blip r:embed="rId2"/>
          <a:srcRect l="1723" t="36904" r="2899" b="48482"/>
          <a:stretch/>
        </p:blipFill>
        <p:spPr>
          <a:xfrm>
            <a:off x="2050200" y="3888000"/>
            <a:ext cx="7525800" cy="1368000"/>
          </a:xfrm>
          <a:prstGeom prst="rect">
            <a:avLst/>
          </a:prstGeom>
          <a:ln>
            <a:noFill/>
          </a:ln>
        </p:spPr>
      </p:pic>
      <p:sp>
        <p:nvSpPr>
          <p:cNvPr id="209" name="TextShape 3"/>
          <p:cNvSpPr txBox="1"/>
          <p:nvPr/>
        </p:nvSpPr>
        <p:spPr>
          <a:xfrm>
            <a:off x="3672000" y="5472000"/>
            <a:ext cx="373176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it-IT" sz="1800" b="0" strike="noStrike" spc="-1">
                <a:solidFill>
                  <a:srgbClr val="5983B0"/>
                </a:solidFill>
                <a:latin typeface="Arial"/>
              </a:rPr>
              <a:t>Grandpa is tired and goes to sleep!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Immagine 1"/>
          <p:cNvPicPr/>
          <p:nvPr/>
        </p:nvPicPr>
        <p:blipFill>
          <a:blip r:embed="rId2"/>
          <a:srcRect l="1723" t="58429" r="5632" b="29265"/>
          <a:stretch/>
        </p:blipFill>
        <p:spPr>
          <a:xfrm>
            <a:off x="1800000" y="360000"/>
            <a:ext cx="7309440" cy="1151640"/>
          </a:xfrm>
          <a:prstGeom prst="rect">
            <a:avLst/>
          </a:prstGeom>
          <a:ln>
            <a:noFill/>
          </a:ln>
        </p:spPr>
      </p:pic>
      <p:pic>
        <p:nvPicPr>
          <p:cNvPr id="211" name="Immagine 1"/>
          <p:cNvPicPr/>
          <p:nvPr/>
        </p:nvPicPr>
        <p:blipFill>
          <a:blip r:embed="rId2"/>
          <a:srcRect l="1723" t="79184" r="8847" b="3129"/>
          <a:stretch/>
        </p:blipFill>
        <p:spPr>
          <a:xfrm>
            <a:off x="1656000" y="2448720"/>
            <a:ext cx="7055640" cy="1655280"/>
          </a:xfrm>
          <a:prstGeom prst="rect">
            <a:avLst/>
          </a:prstGeom>
          <a:ln>
            <a:noFill/>
          </a:ln>
        </p:spPr>
      </p:pic>
      <p:sp>
        <p:nvSpPr>
          <p:cNvPr id="212" name="TextShape 1"/>
          <p:cNvSpPr txBox="1"/>
          <p:nvPr/>
        </p:nvSpPr>
        <p:spPr>
          <a:xfrm>
            <a:off x="3471840" y="1741680"/>
            <a:ext cx="322416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it-IT" sz="1800" b="0" strike="noStrike" spc="-1">
                <a:solidFill>
                  <a:srgbClr val="FFBF00"/>
                </a:solidFill>
                <a:latin typeface="Arial"/>
              </a:rPr>
              <a:t>Angel goes to play with Turtle.</a:t>
            </a:r>
          </a:p>
        </p:txBody>
      </p:sp>
      <p:sp>
        <p:nvSpPr>
          <p:cNvPr id="213" name="TextShape 2"/>
          <p:cNvSpPr txBox="1"/>
          <p:nvPr/>
        </p:nvSpPr>
        <p:spPr>
          <a:xfrm>
            <a:off x="3251160" y="4320000"/>
            <a:ext cx="364464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it-IT" sz="1800" b="0" strike="noStrike" spc="-1">
                <a:solidFill>
                  <a:srgbClr val="5983B0"/>
                </a:solidFill>
                <a:latin typeface="Arial"/>
              </a:rPr>
              <a:t>They meet a dangerous octopus...</a:t>
            </a:r>
          </a:p>
        </p:txBody>
      </p:sp>
      <p:pic>
        <p:nvPicPr>
          <p:cNvPr id="214" name="Immagine 2"/>
          <p:cNvPicPr/>
          <p:nvPr/>
        </p:nvPicPr>
        <p:blipFill>
          <a:blip r:embed="rId3"/>
          <a:srcRect l="14173" r="8638" b="86264"/>
          <a:stretch/>
        </p:blipFill>
        <p:spPr>
          <a:xfrm>
            <a:off x="1728000" y="4973040"/>
            <a:ext cx="5544000" cy="1356840"/>
          </a:xfrm>
          <a:prstGeom prst="rect">
            <a:avLst/>
          </a:prstGeom>
          <a:ln>
            <a:noFill/>
          </a:ln>
        </p:spPr>
      </p:pic>
      <p:sp>
        <p:nvSpPr>
          <p:cNvPr id="215" name="TextShape 3"/>
          <p:cNvSpPr txBox="1"/>
          <p:nvPr/>
        </p:nvSpPr>
        <p:spPr>
          <a:xfrm>
            <a:off x="7632000" y="5760000"/>
            <a:ext cx="266652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it-IT" sz="1800" b="0" strike="noStrike" spc="-1">
                <a:solidFill>
                  <a:srgbClr val="FFBF00"/>
                </a:solidFill>
                <a:latin typeface="Arial"/>
              </a:rPr>
              <a:t>… and a dangerous fish!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Immagine 2"/>
          <p:cNvPicPr/>
          <p:nvPr/>
        </p:nvPicPr>
        <p:blipFill>
          <a:blip r:embed="rId2"/>
          <a:srcRect l="11019" t="18315" r="16503" b="67949"/>
          <a:stretch/>
        </p:blipFill>
        <p:spPr>
          <a:xfrm>
            <a:off x="792000" y="504000"/>
            <a:ext cx="4392000" cy="1144440"/>
          </a:xfrm>
          <a:prstGeom prst="rect">
            <a:avLst/>
          </a:prstGeom>
          <a:ln>
            <a:noFill/>
          </a:ln>
        </p:spPr>
      </p:pic>
      <p:pic>
        <p:nvPicPr>
          <p:cNvPr id="217" name="Immagine 3"/>
          <p:cNvPicPr/>
          <p:nvPr/>
        </p:nvPicPr>
        <p:blipFill>
          <a:blip r:embed="rId3"/>
          <a:srcRect l="4729" r="13224" b="85097"/>
          <a:stretch/>
        </p:blipFill>
        <p:spPr>
          <a:xfrm>
            <a:off x="6480000" y="648000"/>
            <a:ext cx="5187600" cy="1296000"/>
          </a:xfrm>
          <a:prstGeom prst="rect">
            <a:avLst/>
          </a:prstGeom>
          <a:ln>
            <a:noFill/>
          </a:ln>
        </p:spPr>
      </p:pic>
      <p:pic>
        <p:nvPicPr>
          <p:cNvPr id="218" name="Immagine 2"/>
          <p:cNvPicPr/>
          <p:nvPr/>
        </p:nvPicPr>
        <p:blipFill>
          <a:blip r:embed="rId2"/>
          <a:srcRect l="10570" t="45784" r="7050" b="38186"/>
          <a:stretch/>
        </p:blipFill>
        <p:spPr>
          <a:xfrm>
            <a:off x="792000" y="2568600"/>
            <a:ext cx="4392000" cy="1175400"/>
          </a:xfrm>
          <a:prstGeom prst="rect">
            <a:avLst/>
          </a:prstGeom>
          <a:ln>
            <a:noFill/>
          </a:ln>
        </p:spPr>
      </p:pic>
      <p:pic>
        <p:nvPicPr>
          <p:cNvPr id="219" name="Immagine 2"/>
          <p:cNvPicPr/>
          <p:nvPr/>
        </p:nvPicPr>
        <p:blipFill>
          <a:blip r:embed="rId2"/>
          <a:srcRect l="10801" t="75550" r="7059" b="12709"/>
          <a:stretch/>
        </p:blipFill>
        <p:spPr>
          <a:xfrm>
            <a:off x="864000" y="4680000"/>
            <a:ext cx="4608000" cy="905400"/>
          </a:xfrm>
          <a:prstGeom prst="rect">
            <a:avLst/>
          </a:prstGeom>
          <a:ln>
            <a:noFill/>
          </a:ln>
        </p:spPr>
      </p:pic>
      <p:pic>
        <p:nvPicPr>
          <p:cNvPr id="220" name="Immagine 3"/>
          <p:cNvPicPr/>
          <p:nvPr/>
        </p:nvPicPr>
        <p:blipFill>
          <a:blip r:embed="rId3"/>
          <a:srcRect l="-5" t="19490" r="29782" b="60088"/>
          <a:stretch/>
        </p:blipFill>
        <p:spPr>
          <a:xfrm>
            <a:off x="7056360" y="2952000"/>
            <a:ext cx="3959280" cy="1583640"/>
          </a:xfrm>
          <a:prstGeom prst="rect">
            <a:avLst/>
          </a:prstGeom>
          <a:ln>
            <a:noFill/>
          </a:ln>
        </p:spPr>
      </p:pic>
      <p:sp>
        <p:nvSpPr>
          <p:cNvPr id="221" name="TextShape 1"/>
          <p:cNvSpPr txBox="1"/>
          <p:nvPr/>
        </p:nvSpPr>
        <p:spPr>
          <a:xfrm>
            <a:off x="792000" y="1845720"/>
            <a:ext cx="427860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it-IT" sz="1800" b="0" strike="noStrike" spc="-1">
                <a:solidFill>
                  <a:srgbClr val="5983B0"/>
                </a:solidFill>
                <a:latin typeface="Arial"/>
              </a:rPr>
              <a:t>Angel gives Turtle a present … but it is a</a:t>
            </a:r>
          </a:p>
          <a:p>
            <a:r>
              <a:rPr lang="it-IT" sz="1800" b="0" strike="noStrike" spc="-1">
                <a:solidFill>
                  <a:srgbClr val="5983B0"/>
                </a:solidFill>
                <a:latin typeface="Arial"/>
              </a:rPr>
              <a:t>dangerous cone shell!</a:t>
            </a:r>
          </a:p>
        </p:txBody>
      </p:sp>
      <p:sp>
        <p:nvSpPr>
          <p:cNvPr id="222" name="TextShape 2"/>
          <p:cNvSpPr txBox="1"/>
          <p:nvPr/>
        </p:nvSpPr>
        <p:spPr>
          <a:xfrm>
            <a:off x="864000" y="3888000"/>
            <a:ext cx="472212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it-IT" sz="1800" b="0" strike="noStrike" spc="-1">
                <a:solidFill>
                  <a:srgbClr val="FFBF00"/>
                </a:solidFill>
                <a:latin typeface="Arial"/>
              </a:rPr>
              <a:t>Angel is tired, but they can’t rest … there’s a </a:t>
            </a:r>
          </a:p>
          <a:p>
            <a:r>
              <a:rPr lang="it-IT" sz="1800" b="0" strike="noStrike" spc="-1">
                <a:solidFill>
                  <a:srgbClr val="FFBF00"/>
                </a:solidFill>
                <a:latin typeface="Arial"/>
              </a:rPr>
              <a:t>dangerous sea snake.</a:t>
            </a:r>
          </a:p>
        </p:txBody>
      </p:sp>
      <p:sp>
        <p:nvSpPr>
          <p:cNvPr id="223" name="TextShape 3"/>
          <p:cNvSpPr txBox="1"/>
          <p:nvPr/>
        </p:nvSpPr>
        <p:spPr>
          <a:xfrm>
            <a:off x="1031400" y="5832000"/>
            <a:ext cx="43686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it-IT" sz="1800" b="0" strike="noStrike" spc="-1">
                <a:solidFill>
                  <a:srgbClr val="5983B0"/>
                </a:solidFill>
                <a:latin typeface="Arial"/>
              </a:rPr>
              <a:t>They meet a jellyfish, so they swim away!</a:t>
            </a:r>
          </a:p>
        </p:txBody>
      </p:sp>
      <p:sp>
        <p:nvSpPr>
          <p:cNvPr id="224" name="TextShape 4"/>
          <p:cNvSpPr txBox="1"/>
          <p:nvPr/>
        </p:nvSpPr>
        <p:spPr>
          <a:xfrm>
            <a:off x="6840000" y="2304000"/>
            <a:ext cx="488988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it-IT" sz="1800" b="0" strike="noStrike" spc="-1">
                <a:solidFill>
                  <a:srgbClr val="FFBF00"/>
                </a:solidFill>
                <a:latin typeface="Arial"/>
              </a:rPr>
              <a:t>They are lost …… but Doug takes them home!</a:t>
            </a:r>
          </a:p>
        </p:txBody>
      </p:sp>
      <p:sp>
        <p:nvSpPr>
          <p:cNvPr id="225" name="TextShape 5"/>
          <p:cNvSpPr txBox="1"/>
          <p:nvPr/>
        </p:nvSpPr>
        <p:spPr>
          <a:xfrm>
            <a:off x="7056000" y="4968000"/>
            <a:ext cx="3766680" cy="6022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it-IT" sz="1800" b="0" strike="noStrike" spc="-1">
                <a:solidFill>
                  <a:srgbClr val="5983B0"/>
                </a:solidFill>
                <a:latin typeface="Arial"/>
              </a:rPr>
              <a:t>Grandpa is happy because Angel is</a:t>
            </a:r>
          </a:p>
          <a:p>
            <a:r>
              <a:rPr lang="it-IT" sz="1800" b="0" strike="noStrike" spc="-1">
                <a:solidFill>
                  <a:srgbClr val="5983B0"/>
                </a:solidFill>
                <a:latin typeface="Arial"/>
              </a:rPr>
              <a:t>              a very good fish!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problema dell’inquinamento</a:t>
            </a: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6021" y="1225628"/>
            <a:ext cx="4851639" cy="5794872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69680" y="1186841"/>
            <a:ext cx="4983842" cy="600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5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8013" y="732122"/>
            <a:ext cx="4855069" cy="560093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53266" y="274783"/>
            <a:ext cx="4857895" cy="65184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mmagine 1"/>
          <p:cNvPicPr/>
          <p:nvPr/>
        </p:nvPicPr>
        <p:blipFill>
          <a:blip r:embed="rId2"/>
          <a:stretch/>
        </p:blipFill>
        <p:spPr>
          <a:xfrm rot="16200000">
            <a:off x="6965376" y="666177"/>
            <a:ext cx="4741069" cy="5373511"/>
          </a:xfrm>
          <a:prstGeom prst="rect">
            <a:avLst/>
          </a:prstGeom>
          <a:ln>
            <a:noFill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0011" y="285463"/>
            <a:ext cx="4741069" cy="61349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7625" y="160641"/>
            <a:ext cx="4341145" cy="6136395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53230" y="160639"/>
            <a:ext cx="4341146" cy="613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23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Immagine 5"/>
          <p:cNvPicPr/>
          <p:nvPr/>
        </p:nvPicPr>
        <p:blipFill>
          <a:blip r:embed="rId2"/>
          <a:stretch/>
        </p:blipFill>
        <p:spPr>
          <a:xfrm>
            <a:off x="5055185" y="393480"/>
            <a:ext cx="4301640" cy="5921280"/>
          </a:xfrm>
          <a:prstGeom prst="rect">
            <a:avLst/>
          </a:prstGeom>
          <a:ln>
            <a:noFill/>
          </a:ln>
        </p:spPr>
      </p:pic>
      <p:pic>
        <p:nvPicPr>
          <p:cNvPr id="128" name="Immagine 6"/>
          <p:cNvPicPr/>
          <p:nvPr/>
        </p:nvPicPr>
        <p:blipFill>
          <a:blip r:embed="rId3"/>
          <a:stretch/>
        </p:blipFill>
        <p:spPr>
          <a:xfrm rot="10800000">
            <a:off x="943153" y="367560"/>
            <a:ext cx="4225680" cy="5973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561" y="1441947"/>
            <a:ext cx="7620000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7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159" y="270931"/>
            <a:ext cx="4356219" cy="615770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378" y="202468"/>
            <a:ext cx="4404653" cy="6226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3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magine 1"/>
          <p:cNvPicPr/>
          <p:nvPr/>
        </p:nvPicPr>
        <p:blipFill>
          <a:blip r:embed="rId2"/>
          <a:srcRect l="5002" b="3230"/>
          <a:stretch/>
        </p:blipFill>
        <p:spPr>
          <a:xfrm>
            <a:off x="216000" y="86040"/>
            <a:ext cx="4097520" cy="5745600"/>
          </a:xfrm>
          <a:prstGeom prst="rect">
            <a:avLst/>
          </a:prstGeom>
          <a:ln>
            <a:noFill/>
          </a:ln>
        </p:spPr>
      </p:pic>
      <p:pic>
        <p:nvPicPr>
          <p:cNvPr id="130" name="Immagine 2"/>
          <p:cNvPicPr/>
          <p:nvPr/>
        </p:nvPicPr>
        <p:blipFill>
          <a:blip r:embed="rId3"/>
          <a:srcRect l="7175" t="9560" r="47286" b="63483"/>
          <a:stretch/>
        </p:blipFill>
        <p:spPr>
          <a:xfrm>
            <a:off x="4608000" y="432000"/>
            <a:ext cx="1943640" cy="1583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Immagine 1"/>
          <p:cNvPicPr/>
          <p:nvPr/>
        </p:nvPicPr>
        <p:blipFill>
          <a:blip r:embed="rId2"/>
          <a:srcRect t="1383" r="4233"/>
          <a:stretch/>
        </p:blipFill>
        <p:spPr>
          <a:xfrm>
            <a:off x="8232840" y="360000"/>
            <a:ext cx="3790800" cy="5717520"/>
          </a:xfrm>
          <a:prstGeom prst="rect">
            <a:avLst/>
          </a:prstGeom>
          <a:ln>
            <a:noFill/>
          </a:ln>
        </p:spPr>
      </p:pic>
      <p:pic>
        <p:nvPicPr>
          <p:cNvPr id="132" name="Immagine 2"/>
          <p:cNvPicPr/>
          <p:nvPr/>
        </p:nvPicPr>
        <p:blipFill>
          <a:blip r:embed="rId3"/>
          <a:stretch/>
        </p:blipFill>
        <p:spPr>
          <a:xfrm rot="10800000">
            <a:off x="360" y="172839"/>
            <a:ext cx="4101480" cy="5797800"/>
          </a:xfrm>
          <a:prstGeom prst="rect">
            <a:avLst/>
          </a:prstGeom>
          <a:ln>
            <a:noFill/>
          </a:ln>
        </p:spPr>
      </p:pic>
      <p:pic>
        <p:nvPicPr>
          <p:cNvPr id="133" name="Immagine 3"/>
          <p:cNvPicPr/>
          <p:nvPr/>
        </p:nvPicPr>
        <p:blipFill>
          <a:blip r:embed="rId4"/>
          <a:stretch/>
        </p:blipFill>
        <p:spPr>
          <a:xfrm>
            <a:off x="4101840" y="279720"/>
            <a:ext cx="4101480" cy="5797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magine 1"/>
          <p:cNvPicPr/>
          <p:nvPr/>
        </p:nvPicPr>
        <p:blipFill>
          <a:blip r:embed="rId2"/>
          <a:srcRect l="3247" t="1343" r="2358" b="85951"/>
          <a:stretch/>
        </p:blipFill>
        <p:spPr>
          <a:xfrm>
            <a:off x="4270320" y="763920"/>
            <a:ext cx="3886920" cy="719280"/>
          </a:xfrm>
          <a:prstGeom prst="rect">
            <a:avLst/>
          </a:prstGeom>
          <a:ln>
            <a:noFill/>
          </a:ln>
        </p:spPr>
      </p:pic>
      <p:pic>
        <p:nvPicPr>
          <p:cNvPr id="135" name="Immagine 1"/>
          <p:cNvPicPr/>
          <p:nvPr/>
        </p:nvPicPr>
        <p:blipFill>
          <a:blip r:embed="rId2"/>
          <a:srcRect l="3247" t="44508" r="30310" b="36429"/>
          <a:stretch/>
        </p:blipFill>
        <p:spPr>
          <a:xfrm>
            <a:off x="8136000" y="2808000"/>
            <a:ext cx="3816000" cy="1505880"/>
          </a:xfrm>
          <a:prstGeom prst="rect">
            <a:avLst/>
          </a:prstGeom>
          <a:ln>
            <a:noFill/>
          </a:ln>
        </p:spPr>
      </p:pic>
      <p:pic>
        <p:nvPicPr>
          <p:cNvPr id="136" name="Immagine 1"/>
          <p:cNvPicPr/>
          <p:nvPr/>
        </p:nvPicPr>
        <p:blipFill>
          <a:blip r:embed="rId2"/>
          <a:srcRect l="3247" t="69921" r="30320" b="5939"/>
          <a:stretch/>
        </p:blipFill>
        <p:spPr>
          <a:xfrm>
            <a:off x="720720" y="4176360"/>
            <a:ext cx="3743280" cy="1871640"/>
          </a:xfrm>
          <a:prstGeom prst="rect">
            <a:avLst/>
          </a:prstGeom>
          <a:ln>
            <a:noFill/>
          </a:ln>
        </p:spPr>
      </p:pic>
      <p:sp>
        <p:nvSpPr>
          <p:cNvPr id="137" name="TextShape 1"/>
          <p:cNvSpPr txBox="1"/>
          <p:nvPr/>
        </p:nvSpPr>
        <p:spPr>
          <a:xfrm>
            <a:off x="1368000" y="792000"/>
            <a:ext cx="3528000" cy="504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it-IT" sz="2200" b="0" strike="noStrike" spc="-1">
                <a:solidFill>
                  <a:srgbClr val="CE181E"/>
                </a:solidFill>
                <a:latin typeface="Comic Sans MS"/>
              </a:rPr>
              <a:t>A SHORT STORY:</a:t>
            </a:r>
          </a:p>
        </p:txBody>
      </p:sp>
      <p:pic>
        <p:nvPicPr>
          <p:cNvPr id="138" name="Immagine 1"/>
          <p:cNvPicPr/>
          <p:nvPr/>
        </p:nvPicPr>
        <p:blipFill>
          <a:blip r:embed="rId2"/>
          <a:srcRect l="3247" t="1343" r="2358" b="85951"/>
          <a:stretch/>
        </p:blipFill>
        <p:spPr>
          <a:xfrm>
            <a:off x="4320000" y="603720"/>
            <a:ext cx="6192000" cy="879480"/>
          </a:xfrm>
          <a:prstGeom prst="rect">
            <a:avLst/>
          </a:prstGeom>
          <a:ln>
            <a:noFill/>
          </a:ln>
        </p:spPr>
      </p:pic>
      <p:pic>
        <p:nvPicPr>
          <p:cNvPr id="139" name="Immagine 1"/>
          <p:cNvPicPr/>
          <p:nvPr/>
        </p:nvPicPr>
        <p:blipFill>
          <a:blip r:embed="rId2"/>
          <a:srcRect l="10232" t="14049" r="44294" b="69426"/>
          <a:stretch/>
        </p:blipFill>
        <p:spPr>
          <a:xfrm>
            <a:off x="4680000" y="1549080"/>
            <a:ext cx="3240000" cy="1618920"/>
          </a:xfrm>
          <a:prstGeom prst="rect">
            <a:avLst/>
          </a:prstGeom>
          <a:ln>
            <a:noFill/>
          </a:ln>
        </p:spPr>
      </p:pic>
      <p:sp>
        <p:nvSpPr>
          <p:cNvPr id="140" name="CustomShape 2"/>
          <p:cNvSpPr/>
          <p:nvPr/>
        </p:nvSpPr>
        <p:spPr>
          <a:xfrm>
            <a:off x="360000" y="1368000"/>
            <a:ext cx="3888000" cy="2376000"/>
          </a:xfrm>
          <a:prstGeom prst="wedgeEllipseCallout">
            <a:avLst>
              <a:gd name="adj1" fmla="val 70995"/>
              <a:gd name="adj2" fmla="val 7611"/>
            </a:avLst>
          </a:prstGeom>
          <a:solidFill>
            <a:srgbClr val="FFFFFF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ctr"/>
          <a:lstStyle/>
          <a:p>
            <a:pPr algn="ctr"/>
            <a:r>
              <a:rPr lang="it-IT" sz="1800" b="0" strike="noStrike" spc="-1">
                <a:solidFill>
                  <a:srgbClr val="069A2E"/>
                </a:solidFill>
                <a:latin typeface="Arial"/>
              </a:rPr>
              <a:t>I’m</a:t>
            </a:r>
            <a:r>
              <a:rPr lang="it-IT" sz="1800" b="0" strike="noStrike" spc="-1">
                <a:solidFill>
                  <a:srgbClr val="FF0000"/>
                </a:solidFill>
                <a:latin typeface="Arial"/>
              </a:rPr>
              <a:t> Santa Shark</a:t>
            </a:r>
            <a:r>
              <a:rPr lang="it-IT" sz="1800" b="0" strike="noStrike" spc="-1">
                <a:solidFill>
                  <a:srgbClr val="069A2E"/>
                </a:solidFill>
                <a:latin typeface="Arial"/>
              </a:rPr>
              <a:t>. I live under the sea.</a:t>
            </a:r>
            <a:r>
              <a:rPr lang="it-IT" sz="1800" b="0" strike="noStrike" spc="-1">
                <a:latin typeface="Arial"/>
              </a:rPr>
              <a:t> </a:t>
            </a:r>
          </a:p>
          <a:p>
            <a:pPr algn="ctr"/>
            <a:r>
              <a:rPr lang="it-IT" sz="1800" b="0" strike="noStrike" spc="-1">
                <a:solidFill>
                  <a:srgbClr val="069A2E"/>
                </a:solidFill>
                <a:latin typeface="Arial"/>
              </a:rPr>
              <a:t>With the </a:t>
            </a:r>
            <a:endParaRPr lang="it-IT" sz="1800" b="0" strike="noStrike" spc="-1">
              <a:latin typeface="Arial"/>
            </a:endParaRPr>
          </a:p>
          <a:p>
            <a:pPr algn="ctr"/>
            <a:r>
              <a:rPr lang="it-IT" sz="1800" b="0" strike="noStrike" spc="-1">
                <a:solidFill>
                  <a:srgbClr val="FF0000"/>
                </a:solidFill>
                <a:latin typeface="Arial"/>
              </a:rPr>
              <a:t>Elf Sharks</a:t>
            </a:r>
            <a:r>
              <a:rPr lang="it-IT" sz="1800" b="0" strike="noStrike" spc="-1">
                <a:solidFill>
                  <a:srgbClr val="069A2E"/>
                </a:solidFill>
                <a:latin typeface="Arial"/>
              </a:rPr>
              <a:t>, I make toys for fish.</a:t>
            </a:r>
            <a:endParaRPr lang="it-IT" sz="1800" b="0" strike="noStrike" spc="-1">
              <a:latin typeface="Arial"/>
            </a:endParaRPr>
          </a:p>
        </p:txBody>
      </p:sp>
      <p:sp>
        <p:nvSpPr>
          <p:cNvPr id="141" name="TextShape 3"/>
          <p:cNvSpPr txBox="1"/>
          <p:nvPr/>
        </p:nvSpPr>
        <p:spPr>
          <a:xfrm>
            <a:off x="4824000" y="4680000"/>
            <a:ext cx="3816000" cy="792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it-IT" sz="1800" b="0" strike="noStrike" spc="-1">
                <a:solidFill>
                  <a:srgbClr val="FF0000"/>
                </a:solidFill>
                <a:latin typeface="Arial"/>
              </a:rPr>
              <a:t>Reindeer Sharks</a:t>
            </a:r>
            <a:r>
              <a:rPr lang="it-IT" sz="1800" b="0" strike="noStrike" spc="-1">
                <a:latin typeface="Arial"/>
              </a:rPr>
              <a:t> </a:t>
            </a:r>
            <a:r>
              <a:rPr lang="it-IT" sz="1800" b="0" strike="noStrike" spc="-1">
                <a:solidFill>
                  <a:srgbClr val="069A2E"/>
                </a:solidFill>
                <a:latin typeface="Arial"/>
              </a:rPr>
              <a:t>wrap them up!</a:t>
            </a:r>
            <a:endParaRPr lang="it-IT" sz="1800" b="0" strike="noStrike" spc="-1"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Immagine 2"/>
          <p:cNvPicPr/>
          <p:nvPr/>
        </p:nvPicPr>
        <p:blipFill>
          <a:blip r:embed="rId2"/>
          <a:srcRect l="9032" t="44868" r="4655" b="21815"/>
          <a:stretch/>
        </p:blipFill>
        <p:spPr>
          <a:xfrm>
            <a:off x="2952000" y="4019760"/>
            <a:ext cx="5038920" cy="2676240"/>
          </a:xfrm>
          <a:prstGeom prst="rect">
            <a:avLst/>
          </a:prstGeom>
          <a:ln>
            <a:noFill/>
          </a:ln>
        </p:spPr>
      </p:pic>
      <p:pic>
        <p:nvPicPr>
          <p:cNvPr id="143" name="Immagine 2"/>
          <p:cNvPicPr/>
          <p:nvPr/>
        </p:nvPicPr>
        <p:blipFill>
          <a:blip r:embed="rId2"/>
          <a:srcRect l="30167" t="5192" r="6406" b="69207"/>
          <a:stretch/>
        </p:blipFill>
        <p:spPr>
          <a:xfrm rot="46200">
            <a:off x="5340600" y="355320"/>
            <a:ext cx="5012640" cy="2778840"/>
          </a:xfrm>
          <a:prstGeom prst="rect">
            <a:avLst/>
          </a:prstGeom>
          <a:ln>
            <a:noFill/>
          </a:ln>
        </p:spPr>
      </p:pic>
      <p:sp>
        <p:nvSpPr>
          <p:cNvPr id="144" name="TextShape 1"/>
          <p:cNvSpPr txBox="1"/>
          <p:nvPr/>
        </p:nvSpPr>
        <p:spPr>
          <a:xfrm>
            <a:off x="648000" y="864000"/>
            <a:ext cx="425448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it-IT" sz="1800" b="0" strike="noStrike" spc="-1">
                <a:solidFill>
                  <a:srgbClr val="069A2E"/>
                </a:solidFill>
                <a:latin typeface="Arial"/>
              </a:rPr>
              <a:t>On Christmas Eve they load the sleigh...</a:t>
            </a:r>
          </a:p>
        </p:txBody>
      </p:sp>
      <p:sp>
        <p:nvSpPr>
          <p:cNvPr id="145" name="TextShape 2"/>
          <p:cNvSpPr txBox="1"/>
          <p:nvPr/>
        </p:nvSpPr>
        <p:spPr>
          <a:xfrm>
            <a:off x="1296000" y="3600000"/>
            <a:ext cx="874404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it-IT" sz="1800" b="0" strike="noStrike" spc="-1">
                <a:solidFill>
                  <a:srgbClr val="069A2E"/>
                </a:solidFill>
                <a:latin typeface="Arial"/>
              </a:rPr>
              <a:t>…. and swim away under the sea. </a:t>
            </a:r>
            <a:r>
              <a:rPr lang="it-IT" sz="1800" b="0" strike="noStrike" spc="-1">
                <a:solidFill>
                  <a:srgbClr val="FF0000"/>
                </a:solidFill>
                <a:latin typeface="Arial"/>
              </a:rPr>
              <a:t>Santa Shark</a:t>
            </a:r>
            <a:r>
              <a:rPr lang="it-IT" sz="1800" b="0" strike="noStrike" spc="-1">
                <a:solidFill>
                  <a:srgbClr val="069A2E"/>
                </a:solidFill>
                <a:latin typeface="Arial"/>
              </a:rPr>
              <a:t> gives presents to all the sea animals.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magine 2"/>
          <p:cNvPicPr/>
          <p:nvPr/>
        </p:nvPicPr>
        <p:blipFill>
          <a:blip r:embed="rId2"/>
          <a:srcRect l="6396" t="4603" r="2825"/>
          <a:stretch/>
        </p:blipFill>
        <p:spPr>
          <a:xfrm>
            <a:off x="1170911" y="435960"/>
            <a:ext cx="4031640" cy="5832360"/>
          </a:xfrm>
          <a:prstGeom prst="rect">
            <a:avLst/>
          </a:prstGeom>
          <a:ln>
            <a:noFill/>
          </a:ln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0467" y="435960"/>
            <a:ext cx="6349388" cy="58323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283</TotalTime>
  <Words>442</Words>
  <Application>Microsoft Office PowerPoint</Application>
  <PresentationFormat>Widescreen</PresentationFormat>
  <Paragraphs>51</Paragraphs>
  <Slides>41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41</vt:i4>
      </vt:variant>
    </vt:vector>
  </HeadingPairs>
  <TitlesOfParts>
    <vt:vector size="52" baseType="lpstr">
      <vt:lpstr>Arial</vt:lpstr>
      <vt:lpstr>Calibri</vt:lpstr>
      <vt:lpstr>Calibri Light</vt:lpstr>
      <vt:lpstr>Comic Sans MS</vt:lpstr>
      <vt:lpstr>DejaVu Sans</vt:lpstr>
      <vt:lpstr>Symbol</vt:lpstr>
      <vt:lpstr>Times New Roman</vt:lpstr>
      <vt:lpstr>Wingdings</vt:lpstr>
      <vt:lpstr>Office Theme</vt:lpstr>
      <vt:lpstr>Office Theme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problema dell’inquinamento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Il mare a scuola</dc:title>
  <dc:subject/>
  <dc:creator>Utente</dc:creator>
  <dc:description/>
  <cp:lastModifiedBy>Pc</cp:lastModifiedBy>
  <cp:revision>36</cp:revision>
  <dcterms:created xsi:type="dcterms:W3CDTF">2019-05-17T18:39:38Z</dcterms:created>
  <dcterms:modified xsi:type="dcterms:W3CDTF">2019-05-19T20:42:41Z</dcterms:modified>
  <dc:language>it-IT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37</vt:i4>
  </property>
</Properties>
</file>